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handoutMasterIdLst>
    <p:handoutMasterId r:id="rId19"/>
  </p:handoutMasterIdLst>
  <p:sldIdLst>
    <p:sldId id="382" r:id="rId5"/>
    <p:sldId id="383" r:id="rId6"/>
    <p:sldId id="384" r:id="rId7"/>
    <p:sldId id="385" r:id="rId8"/>
    <p:sldId id="386" r:id="rId9"/>
    <p:sldId id="387" r:id="rId10"/>
    <p:sldId id="390" r:id="rId11"/>
    <p:sldId id="394" r:id="rId12"/>
    <p:sldId id="395" r:id="rId13"/>
    <p:sldId id="388" r:id="rId14"/>
    <p:sldId id="263" r:id="rId15"/>
    <p:sldId id="389" r:id="rId16"/>
    <p:sldId id="393"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標準B" initials="標準B" lastIdx="2" clrIdx="0">
    <p:extLst>
      <p:ext uri="{19B8F6BF-5375-455C-9EA6-DF929625EA0E}">
        <p15:presenceInfo xmlns:p15="http://schemas.microsoft.com/office/powerpoint/2012/main" userId="92aef79004d57c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B3"/>
    <a:srgbClr val="BDFFD3"/>
    <a:srgbClr val="D1E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36" autoAdjust="0"/>
    <p:restoredTop sz="94660"/>
  </p:normalViewPr>
  <p:slideViewPr>
    <p:cSldViewPr snapToGrid="0">
      <p:cViewPr varScale="1">
        <p:scale>
          <a:sx n="66" d="100"/>
          <a:sy n="66" d="100"/>
        </p:scale>
        <p:origin x="77" y="58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8055FC4-657F-43B8-A1DD-311C4B6B39DC}" type="datetimeFigureOut">
              <a:rPr lang="en-GB" smtClean="0"/>
              <a:t>21/11/2024</a:t>
            </a:fld>
            <a:endParaRPr lang="en-GB"/>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09AF0AC-CA80-4C79-99B1-6E502FDAD187}" type="slidenum">
              <a:rPr lang="en-GB" smtClean="0"/>
              <a:t>‹#›</a:t>
            </a:fld>
            <a:endParaRPr lang="en-GB"/>
          </a:p>
        </p:txBody>
      </p:sp>
    </p:spTree>
    <p:extLst>
      <p:ext uri="{BB962C8B-B14F-4D97-AF65-F5344CB8AC3E}">
        <p14:creationId xmlns:p14="http://schemas.microsoft.com/office/powerpoint/2010/main" val="3631751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F38A63A-ED7F-4C69-B85F-3D42BBEA5A34}" type="datetimeFigureOut">
              <a:rPr lang="en-GB" smtClean="0"/>
              <a:t>21/11/2024</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B456D26-4784-43ED-A153-54D536AFD2AE}" type="slidenum">
              <a:rPr lang="en-GB" smtClean="0"/>
              <a:t>‹#›</a:t>
            </a:fld>
            <a:endParaRPr lang="en-GB"/>
          </a:p>
        </p:txBody>
      </p:sp>
    </p:spTree>
    <p:extLst>
      <p:ext uri="{BB962C8B-B14F-4D97-AF65-F5344CB8AC3E}">
        <p14:creationId xmlns:p14="http://schemas.microsoft.com/office/powerpoint/2010/main" val="37917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740062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850914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 UNG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BBE067-214E-4083-A7AC-7F0C594AE26C}"/>
              </a:ext>
            </a:extLst>
          </p:cNvPr>
          <p:cNvSpPr/>
          <p:nvPr userDrawn="1"/>
        </p:nvSpPr>
        <p:spPr>
          <a:xfrm>
            <a:off x="-19050" y="0"/>
            <a:ext cx="33147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454C3654-6AB9-4D36-AA63-C6B023360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
        <p:nvSpPr>
          <p:cNvPr id="2" name="Title 1"/>
          <p:cNvSpPr>
            <a:spLocks noGrp="1"/>
          </p:cNvSpPr>
          <p:nvPr>
            <p:ph type="ctrTitle" hasCustomPrompt="1"/>
          </p:nvPr>
        </p:nvSpPr>
        <p:spPr>
          <a:xfrm>
            <a:off x="3314700" y="1371600"/>
            <a:ext cx="7989227" cy="4114800"/>
          </a:xfrm>
        </p:spPr>
        <p:txBody>
          <a:bodyPr anchor="ctr">
            <a:noAutofit/>
          </a:bodyPr>
          <a:lstStyle>
            <a:lvl1pPr algn="l">
              <a:defRPr sz="4000" b="0" i="0" cap="none" baseline="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dirty="0"/>
              <a:t>CLICK TO EDIT MASTER TITLE LONGER TITLE GOES HERE</a:t>
            </a:r>
          </a:p>
        </p:txBody>
      </p:sp>
      <p:cxnSp>
        <p:nvCxnSpPr>
          <p:cNvPr id="5" name="Straight Connector 4">
            <a:extLst>
              <a:ext uri="{FF2B5EF4-FFF2-40B4-BE49-F238E27FC236}">
                <a16:creationId xmlns:a16="http://schemas.microsoft.com/office/drawing/2014/main" id="{AA2A5379-23B3-457C-BED2-7DD3DEDC8F9A}"/>
              </a:ext>
            </a:extLst>
          </p:cNvPr>
          <p:cNvCxnSpPr>
            <a:cxnSpLocks/>
          </p:cNvCxnSpPr>
          <p:nvPr userDrawn="1"/>
        </p:nvCxnSpPr>
        <p:spPr>
          <a:xfrm>
            <a:off x="3111502" y="1371600"/>
            <a:ext cx="0" cy="4114800"/>
          </a:xfrm>
          <a:prstGeom prst="line">
            <a:avLst/>
          </a:prstGeom>
          <a:ln w="19050">
            <a:solidFill>
              <a:srgbClr val="E6E6E6"/>
            </a:solidFill>
          </a:ln>
        </p:spPr>
        <p:style>
          <a:lnRef idx="2">
            <a:schemeClr val="accent1"/>
          </a:lnRef>
          <a:fillRef idx="0">
            <a:schemeClr val="accent1"/>
          </a:fillRef>
          <a:effectRef idx="1">
            <a:schemeClr val="accent1"/>
          </a:effectRef>
          <a:fontRef idx="minor">
            <a:schemeClr val="tx1"/>
          </a:fontRef>
        </p:style>
      </p:cxnSp>
      <p:pic>
        <p:nvPicPr>
          <p:cNvPr id="1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1069331" y="2592987"/>
            <a:ext cx="1735207" cy="2102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869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ic - Media &amp; Text">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2058B2E7-1E06-44D2-9644-C0E2D946583B}"/>
              </a:ext>
            </a:extLst>
          </p:cNvPr>
          <p:cNvSpPr>
            <a:spLocks noGrp="1"/>
          </p:cNvSpPr>
          <p:nvPr>
            <p:ph type="ctrTitle" hasCustomPrompt="1"/>
          </p:nvPr>
        </p:nvSpPr>
        <p:spPr>
          <a:xfrm>
            <a:off x="5909470" y="691754"/>
            <a:ext cx="5559006" cy="844945"/>
          </a:xfrm>
        </p:spPr>
        <p:txBody>
          <a:bodyPr anchor="t">
            <a:noAutofit/>
          </a:bodyPr>
          <a:lstStyle>
            <a:lvl1pPr algn="l">
              <a:defRPr sz="3000" b="0" i="0" cap="none">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dirty="0"/>
              <a:t>CLICK TO EDIT MASTER TITLE</a:t>
            </a:r>
          </a:p>
        </p:txBody>
      </p:sp>
      <p:sp>
        <p:nvSpPr>
          <p:cNvPr id="22" name="Subtitle 2">
            <a:extLst>
              <a:ext uri="{FF2B5EF4-FFF2-40B4-BE49-F238E27FC236}">
                <a16:creationId xmlns:a16="http://schemas.microsoft.com/office/drawing/2014/main" id="{9B6B055A-9765-48AC-8270-D9C4AE3E895B}"/>
              </a:ext>
            </a:extLst>
          </p:cNvPr>
          <p:cNvSpPr>
            <a:spLocks noGrp="1"/>
          </p:cNvSpPr>
          <p:nvPr>
            <p:ph type="subTitle" idx="1" hasCustomPrompt="1"/>
          </p:nvPr>
        </p:nvSpPr>
        <p:spPr>
          <a:xfrm>
            <a:off x="5909470" y="1727200"/>
            <a:ext cx="5559006" cy="4445005"/>
          </a:xfrm>
        </p:spPr>
        <p:txBody>
          <a:bodyPr>
            <a:noAutofit/>
          </a:bodyPr>
          <a:lstStyle>
            <a:lvl1pPr marL="0" indent="0" algn="l">
              <a:lnSpc>
                <a:spcPct val="90000"/>
              </a:lnSpc>
              <a:buNone/>
              <a:defRPr sz="1800" b="0" i="0" cap="none">
                <a:solidFill>
                  <a:srgbClr val="1E3250"/>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9" name="Rectangle 8">
            <a:extLst>
              <a:ext uri="{FF2B5EF4-FFF2-40B4-BE49-F238E27FC236}">
                <a16:creationId xmlns:a16="http://schemas.microsoft.com/office/drawing/2014/main" id="{941D4CC6-E100-4498-80EA-E4FFE106A38D}"/>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5CDBBD4-F1F9-4842-8691-908DDDF57603}"/>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a16="http://schemas.microsoft.com/office/drawing/2014/main" id="{932702F3-1640-493B-B93F-4C37477A6460}"/>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20" name="Content Placeholder 4">
            <a:extLst>
              <a:ext uri="{FF2B5EF4-FFF2-40B4-BE49-F238E27FC236}">
                <a16:creationId xmlns:a16="http://schemas.microsoft.com/office/drawing/2014/main" id="{80030E8E-3BDD-40DB-AAC6-D6D6231A06F4}"/>
              </a:ext>
            </a:extLst>
          </p:cNvPr>
          <p:cNvSpPr>
            <a:spLocks noGrp="1"/>
          </p:cNvSpPr>
          <p:nvPr>
            <p:ph sz="quarter" idx="11"/>
          </p:nvPr>
        </p:nvSpPr>
        <p:spPr>
          <a:xfrm>
            <a:off x="575094" y="691755"/>
            <a:ext cx="5080000" cy="5480450"/>
          </a:xfrm>
        </p:spPr>
        <p:txBody>
          <a:bodyPr/>
          <a:lstStyle>
            <a:lvl1pPr>
              <a:defRPr sz="2000">
                <a:latin typeface="Meiryo UI" panose="020B0604030504040204" pitchFamily="50" charset="-128"/>
                <a:ea typeface="Meiryo UI" panose="020B0604030504040204" pitchFamily="50" charset="-128"/>
              </a:defRPr>
            </a:lvl1pPr>
            <a:lvl2pPr>
              <a:defRPr sz="1800">
                <a:latin typeface="Meiryo UI" panose="020B0604030504040204" pitchFamily="50" charset="-128"/>
                <a:ea typeface="Meiryo UI" panose="020B0604030504040204" pitchFamily="50" charset="-128"/>
              </a:defRPr>
            </a:lvl2pPr>
            <a:lvl3pPr>
              <a:defRPr sz="1400">
                <a:latin typeface="Meiryo UI" panose="020B0604030504040204" pitchFamily="50" charset="-128"/>
                <a:ea typeface="Meiryo UI" panose="020B0604030504040204" pitchFamily="50" charset="-128"/>
              </a:defRPr>
            </a:lvl3pPr>
            <a:lvl4pPr>
              <a:defRPr sz="1200">
                <a:latin typeface="Meiryo UI" panose="020B0604030504040204" pitchFamily="50" charset="-128"/>
                <a:ea typeface="Meiryo UI" panose="020B0604030504040204" pitchFamily="50" charset="-128"/>
              </a:defRPr>
            </a:lvl4pPr>
            <a:lvl5pPr>
              <a:defRPr sz="1200">
                <a:latin typeface="Meiryo UI" panose="020B0604030504040204" pitchFamily="50" charset="-128"/>
                <a:ea typeface="Meiryo UI" panose="020B0604030504040204" pitchFamily="50" charset="-12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4412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ic - Image &amp; Tex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1495434" y="2833158"/>
            <a:ext cx="2766984" cy="838201"/>
          </a:xfrm>
        </p:spPr>
        <p:txBody>
          <a:bodyPr/>
          <a:lstStyle>
            <a:lvl1pPr algn="ctr">
              <a:defRPr/>
            </a:lvl1pPr>
          </a:lstStyle>
          <a:p>
            <a:pPr lvl="0"/>
            <a:r>
              <a:rPr lang="en-US" dirty="0"/>
              <a:t>Overlay image</a:t>
            </a:r>
            <a:endParaRPr lang="en-GB" dirty="0"/>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 name="Rectangle 1">
            <a:extLst>
              <a:ext uri="{FF2B5EF4-FFF2-40B4-BE49-F238E27FC236}">
                <a16:creationId xmlns:a16="http://schemas.microsoft.com/office/drawing/2014/main" id="{9CDC136A-8E11-4F8F-81CD-76653A59BB45}"/>
              </a:ext>
            </a:extLst>
          </p:cNvPr>
          <p:cNvSpPr/>
          <p:nvPr userDrawn="1"/>
        </p:nvSpPr>
        <p:spPr>
          <a:xfrm>
            <a:off x="183340" y="332316"/>
            <a:ext cx="5391174" cy="5839888"/>
          </a:xfrm>
          <a:prstGeom prst="rect">
            <a:avLst/>
          </a:prstGeom>
          <a:noFill/>
          <a:ln>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4BDE39E8-3610-4921-92C8-3ADA0EF8C40C}"/>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5F6DCC7-5E1A-47D3-A559-A547FA77BFFD}"/>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Slide Number Placeholder 8">
            <a:extLst>
              <a:ext uri="{FF2B5EF4-FFF2-40B4-BE49-F238E27FC236}">
                <a16:creationId xmlns:a16="http://schemas.microsoft.com/office/drawing/2014/main" id="{ECD175AE-514D-455C-8FCE-9A951EB8C3F2}"/>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16" name="Title 1">
            <a:extLst>
              <a:ext uri="{FF2B5EF4-FFF2-40B4-BE49-F238E27FC236}">
                <a16:creationId xmlns:a16="http://schemas.microsoft.com/office/drawing/2014/main" id="{1BC8545F-68E4-4CCF-ACF1-545803453E04}"/>
              </a:ext>
            </a:extLst>
          </p:cNvPr>
          <p:cNvSpPr>
            <a:spLocks noGrp="1"/>
          </p:cNvSpPr>
          <p:nvPr>
            <p:ph type="ctrTitle" hasCustomPrompt="1"/>
          </p:nvPr>
        </p:nvSpPr>
        <p:spPr>
          <a:xfrm>
            <a:off x="5909470" y="691754"/>
            <a:ext cx="5559006" cy="844945"/>
          </a:xfrm>
        </p:spPr>
        <p:txBody>
          <a:bodyPr anchor="t">
            <a:noAutofit/>
          </a:bodyPr>
          <a:lstStyle>
            <a:lvl1pPr algn="l">
              <a:defRPr sz="3000" b="0" i="0" cap="none">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dirty="0"/>
              <a:t>CLICK TO EDIT MASTER TITLE</a:t>
            </a:r>
          </a:p>
        </p:txBody>
      </p:sp>
      <p:sp>
        <p:nvSpPr>
          <p:cNvPr id="17" name="Subtitle 2">
            <a:extLst>
              <a:ext uri="{FF2B5EF4-FFF2-40B4-BE49-F238E27FC236}">
                <a16:creationId xmlns:a16="http://schemas.microsoft.com/office/drawing/2014/main" id="{F1F17CC4-3D94-4389-BB4B-463631057297}"/>
              </a:ext>
            </a:extLst>
          </p:cNvPr>
          <p:cNvSpPr>
            <a:spLocks noGrp="1"/>
          </p:cNvSpPr>
          <p:nvPr>
            <p:ph type="subTitle" idx="1" hasCustomPrompt="1"/>
          </p:nvPr>
        </p:nvSpPr>
        <p:spPr>
          <a:xfrm>
            <a:off x="5909470" y="1727200"/>
            <a:ext cx="5559006" cy="4445005"/>
          </a:xfrm>
        </p:spPr>
        <p:txBody>
          <a:bodyPr>
            <a:noAutofit/>
          </a:bodyPr>
          <a:lstStyle>
            <a:lvl1pPr marL="0" indent="0" algn="l">
              <a:lnSpc>
                <a:spcPct val="90000"/>
              </a:lnSpc>
              <a:buNone/>
              <a:defRPr sz="1800" b="0" i="0" cap="none">
                <a:solidFill>
                  <a:srgbClr val="1E3250"/>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p>
        </p:txBody>
      </p:sp>
    </p:spTree>
    <p:extLst>
      <p:ext uri="{BB962C8B-B14F-4D97-AF65-F5344CB8AC3E}">
        <p14:creationId xmlns:p14="http://schemas.microsoft.com/office/powerpoint/2010/main" val="1247944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Point">
    <p:spTree>
      <p:nvGrpSpPr>
        <p:cNvPr id="1" name=""/>
        <p:cNvGrpSpPr/>
        <p:nvPr/>
      </p:nvGrpSpPr>
      <p:grpSpPr>
        <a:xfrm>
          <a:off x="0" y="0"/>
          <a:ext cx="0" cy="0"/>
          <a:chOff x="0" y="0"/>
          <a:chExt cx="0" cy="0"/>
        </a:xfrm>
      </p:grpSpPr>
      <p:sp>
        <p:nvSpPr>
          <p:cNvPr id="7" name="Rectangle 6"/>
          <p:cNvSpPr/>
          <p:nvPr userDrawn="1"/>
        </p:nvSpPr>
        <p:spPr>
          <a:xfrm>
            <a:off x="0" y="174057"/>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p:ph type="title"/>
          </p:nvPr>
        </p:nvSpPr>
        <p:spPr>
          <a:xfrm>
            <a:off x="836889" y="1540419"/>
            <a:ext cx="8569739" cy="3777169"/>
          </a:xfrm>
        </p:spPr>
        <p:txBody>
          <a:bodyPr anchor="ctr">
            <a:noAutofit/>
          </a:bodyPr>
          <a:lstStyle>
            <a:lvl1pPr algn="l">
              <a:defRPr sz="3600" b="0" i="0" cap="all">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dirty="0"/>
              <a:t>Click to edit Master title</a:t>
            </a:r>
          </a:p>
        </p:txBody>
      </p:sp>
      <p:pic>
        <p:nvPicPr>
          <p:cNvPr id="6" name="Picture 3"/>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p:blipFill>
        <p:spPr bwMode="auto">
          <a:xfrm>
            <a:off x="11274754" y="5970711"/>
            <a:ext cx="588589"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840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Quote">
    <p:spTree>
      <p:nvGrpSpPr>
        <p:cNvPr id="1" name=""/>
        <p:cNvGrpSpPr/>
        <p:nvPr/>
      </p:nvGrpSpPr>
      <p:grpSpPr>
        <a:xfrm>
          <a:off x="0" y="0"/>
          <a:ext cx="0" cy="0"/>
          <a:chOff x="0" y="0"/>
          <a:chExt cx="0" cy="0"/>
        </a:xfrm>
      </p:grpSpPr>
      <p:sp>
        <p:nvSpPr>
          <p:cNvPr id="11" name="Rectangle 10"/>
          <p:cNvSpPr/>
          <p:nvPr userDrawn="1"/>
        </p:nvSpPr>
        <p:spPr>
          <a:xfrm>
            <a:off x="8127992" y="0"/>
            <a:ext cx="4064008"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latin typeface="Meiryo UI" panose="020B0604030504040204" pitchFamily="50" charset="-128"/>
              <a:ea typeface="Meiryo UI" panose="020B0604030504040204" pitchFamily="50" charset="-128"/>
            </a:endParaRPr>
          </a:p>
        </p:txBody>
      </p:sp>
      <p:sp>
        <p:nvSpPr>
          <p:cNvPr id="7" name="Rectangle 6"/>
          <p:cNvSpPr/>
          <p:nvPr userDrawn="1"/>
        </p:nvSpPr>
        <p:spPr>
          <a:xfrm>
            <a:off x="6" y="0"/>
            <a:ext cx="12192001" cy="152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6" name="Text Placeholder 5"/>
          <p:cNvSpPr>
            <a:spLocks noGrp="1"/>
          </p:cNvSpPr>
          <p:nvPr>
            <p:ph type="body" sz="quarter" idx="10" hasCustomPrompt="1"/>
          </p:nvPr>
        </p:nvSpPr>
        <p:spPr>
          <a:xfrm>
            <a:off x="8420100" y="1981203"/>
            <a:ext cx="3365506" cy="3855691"/>
          </a:xfrm>
        </p:spPr>
        <p:txBody>
          <a:bodyPr/>
          <a:lstStyle>
            <a:lvl1pPr>
              <a:defRPr sz="2800">
                <a:solidFill>
                  <a:schemeClr val="bg1"/>
                </a:solidFill>
                <a:latin typeface="+mj-lt"/>
              </a:defRPr>
            </a:lvl1pPr>
            <a:lvl2pPr>
              <a:defRPr sz="3600">
                <a:solidFill>
                  <a:schemeClr val="bg1"/>
                </a:solidFill>
                <a:latin typeface="+mj-lt"/>
              </a:defRPr>
            </a:lvl2pPr>
            <a:lvl3pPr>
              <a:defRPr sz="28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EDIT MASTER TEXT</a:t>
            </a:r>
            <a:endParaRPr lang="en-GB" dirty="0"/>
          </a:p>
        </p:txBody>
      </p:sp>
      <p:sp>
        <p:nvSpPr>
          <p:cNvPr id="12" name="Rectangle 11">
            <a:extLst>
              <a:ext uri="{FF2B5EF4-FFF2-40B4-BE49-F238E27FC236}">
                <a16:creationId xmlns:a16="http://schemas.microsoft.com/office/drawing/2014/main" id="{C574BD23-70A0-47FC-BC74-EF17EB8B89F1}"/>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B030E23-227F-44B3-8DB2-76AF422E4C0E}"/>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a16="http://schemas.microsoft.com/office/drawing/2014/main" id="{47CAC7E3-6F94-4308-9454-329F25F8FF4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pic>
        <p:nvPicPr>
          <p:cNvPr id="20" name="Picture 19">
            <a:extLst>
              <a:ext uri="{FF2B5EF4-FFF2-40B4-BE49-F238E27FC236}">
                <a16:creationId xmlns:a16="http://schemas.microsoft.com/office/drawing/2014/main" id="{D2F03DCE-3980-49DB-926E-4404481DAEAD}"/>
              </a:ext>
            </a:extLst>
          </p:cNvPr>
          <p:cNvPicPr>
            <a:picLocks noChangeAspect="1"/>
          </p:cNvPicPr>
          <p:nvPr userDrawn="1"/>
        </p:nvPicPr>
        <p:blipFill rotWithShape="1">
          <a:blip r:embed="rId2"/>
          <a:srcRect l="35286" t="20721" r="32316" b="56646"/>
          <a:stretch/>
        </p:blipFill>
        <p:spPr>
          <a:xfrm>
            <a:off x="7874006" y="124230"/>
            <a:ext cx="1866901" cy="1552170"/>
          </a:xfrm>
          <a:prstGeom prst="rect">
            <a:avLst/>
          </a:prstGeom>
        </p:spPr>
      </p:pic>
      <p:sp>
        <p:nvSpPr>
          <p:cNvPr id="21" name="Title 1">
            <a:extLst>
              <a:ext uri="{FF2B5EF4-FFF2-40B4-BE49-F238E27FC236}">
                <a16:creationId xmlns:a16="http://schemas.microsoft.com/office/drawing/2014/main" id="{2517733D-707E-4D22-873A-16C4615C5F43}"/>
              </a:ext>
            </a:extLst>
          </p:cNvPr>
          <p:cNvSpPr>
            <a:spLocks noGrp="1"/>
          </p:cNvSpPr>
          <p:nvPr>
            <p:ph type="ctrTitle" hasCustomPrompt="1"/>
          </p:nvPr>
        </p:nvSpPr>
        <p:spPr>
          <a:xfrm>
            <a:off x="575094" y="691755"/>
            <a:ext cx="6740106" cy="603646"/>
          </a:xfrm>
        </p:spPr>
        <p:txBody>
          <a:bodyPr anchor="t">
            <a:noAutofit/>
          </a:bodyPr>
          <a:lstStyle>
            <a:lvl1pPr algn="l">
              <a:defRPr sz="3000" b="0" i="0" cap="none">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dirty="0"/>
              <a:t>CLICK TO EDIT MASTER TITLE</a:t>
            </a:r>
          </a:p>
        </p:txBody>
      </p:sp>
      <p:sp>
        <p:nvSpPr>
          <p:cNvPr id="22" name="Subtitle 2">
            <a:extLst>
              <a:ext uri="{FF2B5EF4-FFF2-40B4-BE49-F238E27FC236}">
                <a16:creationId xmlns:a16="http://schemas.microsoft.com/office/drawing/2014/main" id="{DBE48BDB-8081-4326-A1E1-BF360FD6078D}"/>
              </a:ext>
            </a:extLst>
          </p:cNvPr>
          <p:cNvSpPr>
            <a:spLocks noGrp="1"/>
          </p:cNvSpPr>
          <p:nvPr>
            <p:ph type="subTitle" idx="1" hasCustomPrompt="1"/>
          </p:nvPr>
        </p:nvSpPr>
        <p:spPr>
          <a:xfrm>
            <a:off x="575094" y="1981203"/>
            <a:ext cx="6740106" cy="4191002"/>
          </a:xfrm>
        </p:spPr>
        <p:txBody>
          <a:bodyPr>
            <a:noAutofit/>
          </a:bodyPr>
          <a:lstStyle>
            <a:lvl1pPr marL="0" indent="0" algn="l">
              <a:lnSpc>
                <a:spcPct val="90000"/>
              </a:lnSpc>
              <a:buNone/>
              <a:defRPr sz="1800" b="0" i="0" cap="none">
                <a:solidFill>
                  <a:srgbClr val="1E3250"/>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p>
        </p:txBody>
      </p:sp>
    </p:spTree>
    <p:extLst>
      <p:ext uri="{BB962C8B-B14F-4D97-AF65-F5344CB8AC3E}">
        <p14:creationId xmlns:p14="http://schemas.microsoft.com/office/powerpoint/2010/main" val="399893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Colum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7370F85-0667-4A2C-83C6-63F69ACD5033}"/>
              </a:ext>
            </a:extLst>
          </p:cNvPr>
          <p:cNvSpPr/>
          <p:nvPr userDrawn="1"/>
        </p:nvSpPr>
        <p:spPr>
          <a:xfrm>
            <a:off x="8127992" y="0"/>
            <a:ext cx="4064008"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2000" dirty="0">
              <a:solidFill>
                <a:prstClr val="white"/>
              </a:solidFill>
              <a:latin typeface="Meiryo UI" panose="020B0604030504040204" pitchFamily="50" charset="-128"/>
              <a:ea typeface="Meiryo UI" panose="020B0604030504040204" pitchFamily="50" charset="-128"/>
            </a:endParaRPr>
          </a:p>
        </p:txBody>
      </p:sp>
      <p:sp>
        <p:nvSpPr>
          <p:cNvPr id="7" name="Rectangle 6"/>
          <p:cNvSpPr/>
          <p:nvPr userDrawn="1"/>
        </p:nvSpPr>
        <p:spPr>
          <a:xfrm>
            <a:off x="6" y="0"/>
            <a:ext cx="12192001" cy="152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5" name="Text Placeholder 4"/>
          <p:cNvSpPr>
            <a:spLocks noGrp="1"/>
          </p:cNvSpPr>
          <p:nvPr>
            <p:ph type="body" sz="quarter" idx="10"/>
          </p:nvPr>
        </p:nvSpPr>
        <p:spPr>
          <a:xfrm>
            <a:off x="8445500" y="691762"/>
            <a:ext cx="3314700" cy="5480445"/>
          </a:xfrm>
        </p:spPr>
        <p:txBody>
          <a:bodyPr/>
          <a:lstStyle>
            <a:lvl1pPr marL="285750" indent="-285750">
              <a:buFont typeface="Arial" panose="020B0604020202020204" pitchFamily="34" charset="0"/>
              <a:buChar cha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0" name="Rectangle 9">
            <a:extLst>
              <a:ext uri="{FF2B5EF4-FFF2-40B4-BE49-F238E27FC236}">
                <a16:creationId xmlns:a16="http://schemas.microsoft.com/office/drawing/2014/main" id="{AF28A0DA-73EB-46AC-819E-47CA12CC20CC}"/>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C1C9A6A-8E13-4B12-B39A-5107900DCE8F}"/>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Slide Number Placeholder 8">
            <a:extLst>
              <a:ext uri="{FF2B5EF4-FFF2-40B4-BE49-F238E27FC236}">
                <a16:creationId xmlns:a16="http://schemas.microsoft.com/office/drawing/2014/main" id="{120E6D0D-78C7-4A95-AEE0-71702115940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14" name="Title 1">
            <a:extLst>
              <a:ext uri="{FF2B5EF4-FFF2-40B4-BE49-F238E27FC236}">
                <a16:creationId xmlns:a16="http://schemas.microsoft.com/office/drawing/2014/main" id="{B7BDE49B-F641-489E-94E5-EBB3A5AAE61C}"/>
              </a:ext>
            </a:extLst>
          </p:cNvPr>
          <p:cNvSpPr>
            <a:spLocks noGrp="1"/>
          </p:cNvSpPr>
          <p:nvPr>
            <p:ph type="ctrTitle" hasCustomPrompt="1"/>
          </p:nvPr>
        </p:nvSpPr>
        <p:spPr>
          <a:xfrm>
            <a:off x="575094" y="691755"/>
            <a:ext cx="6740106" cy="603646"/>
          </a:xfrm>
        </p:spPr>
        <p:txBody>
          <a:bodyPr anchor="t">
            <a:noAutofit/>
          </a:bodyPr>
          <a:lstStyle>
            <a:lvl1pPr algn="l">
              <a:defRPr sz="3000" b="0" i="0" cap="none">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dirty="0"/>
              <a:t>CLICK TO EDIT MASTER TITLE</a:t>
            </a:r>
          </a:p>
        </p:txBody>
      </p:sp>
      <p:sp>
        <p:nvSpPr>
          <p:cNvPr id="18" name="Subtitle 2">
            <a:extLst>
              <a:ext uri="{FF2B5EF4-FFF2-40B4-BE49-F238E27FC236}">
                <a16:creationId xmlns:a16="http://schemas.microsoft.com/office/drawing/2014/main" id="{1A2C0B3B-EE70-4FFE-B648-38B18DE82653}"/>
              </a:ext>
            </a:extLst>
          </p:cNvPr>
          <p:cNvSpPr>
            <a:spLocks noGrp="1"/>
          </p:cNvSpPr>
          <p:nvPr>
            <p:ph type="subTitle" idx="1" hasCustomPrompt="1"/>
          </p:nvPr>
        </p:nvSpPr>
        <p:spPr>
          <a:xfrm>
            <a:off x="575094" y="1981203"/>
            <a:ext cx="6740106" cy="4191002"/>
          </a:xfrm>
        </p:spPr>
        <p:txBody>
          <a:bodyPr>
            <a:noAutofit/>
          </a:bodyPr>
          <a:lstStyle>
            <a:lvl1pPr marL="0" indent="0" algn="l">
              <a:lnSpc>
                <a:spcPct val="90000"/>
              </a:lnSpc>
              <a:buNone/>
              <a:defRPr sz="1800" b="0" i="0" cap="none">
                <a:solidFill>
                  <a:srgbClr val="1E3250"/>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p>
        </p:txBody>
      </p:sp>
    </p:spTree>
    <p:extLst>
      <p:ext uri="{BB962C8B-B14F-4D97-AF65-F5344CB8AC3E}">
        <p14:creationId xmlns:p14="http://schemas.microsoft.com/office/powerpoint/2010/main" val="2130229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 Chart &amp; Text">
    <p:spTree>
      <p:nvGrpSpPr>
        <p:cNvPr id="1" name=""/>
        <p:cNvGrpSpPr/>
        <p:nvPr/>
      </p:nvGrpSpPr>
      <p:grpSpPr>
        <a:xfrm>
          <a:off x="0" y="0"/>
          <a:ext cx="0" cy="0"/>
          <a:chOff x="0" y="0"/>
          <a:chExt cx="0" cy="0"/>
        </a:xfrm>
      </p:grpSpPr>
      <p:sp>
        <p:nvSpPr>
          <p:cNvPr id="14" name="Content Placeholder 2"/>
          <p:cNvSpPr txBox="1">
            <a:spLocks/>
          </p:cNvSpPr>
          <p:nvPr userDrawn="1"/>
        </p:nvSpPr>
        <p:spPr>
          <a:xfrm>
            <a:off x="7904928" y="1381186"/>
            <a:ext cx="2614301" cy="3931217"/>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50"/>
              </a:spcBef>
            </a:pPr>
            <a:endParaRPr lang="en-GB" sz="1200" dirty="0"/>
          </a:p>
        </p:txBody>
      </p:sp>
      <p:sp>
        <p:nvSpPr>
          <p:cNvPr id="18" name="Content Placeholder 9"/>
          <p:cNvSpPr>
            <a:spLocks noGrp="1"/>
          </p:cNvSpPr>
          <p:nvPr>
            <p:ph idx="1"/>
          </p:nvPr>
        </p:nvSpPr>
        <p:spPr>
          <a:xfrm>
            <a:off x="575093" y="1381176"/>
            <a:ext cx="3351333" cy="1274590"/>
          </a:xfrm>
        </p:spPr>
        <p:txBody>
          <a:bodyPr>
            <a:noAutofit/>
          </a:bodyPr>
          <a:lstStyle>
            <a:lvl1pPr marL="0" indent="0">
              <a:buNone/>
              <a:defRPr/>
            </a:lvl1pPr>
          </a:lstStyle>
          <a:p>
            <a:endParaRPr lang="en-GB" dirty="0"/>
          </a:p>
        </p:txBody>
      </p:sp>
      <p:sp>
        <p:nvSpPr>
          <p:cNvPr id="19" name="Content Placeholder 9"/>
          <p:cNvSpPr>
            <a:spLocks noGrp="1"/>
          </p:cNvSpPr>
          <p:nvPr>
            <p:ph idx="13"/>
          </p:nvPr>
        </p:nvSpPr>
        <p:spPr>
          <a:xfrm>
            <a:off x="4397538" y="1381176"/>
            <a:ext cx="3351333" cy="1274590"/>
          </a:xfrm>
        </p:spPr>
        <p:txBody>
          <a:bodyPr>
            <a:noAutofit/>
          </a:bodyPr>
          <a:lstStyle>
            <a:lvl1pPr marL="0" indent="0">
              <a:buNone/>
              <a:defRPr/>
            </a:lvl1pPr>
          </a:lstStyle>
          <a:p>
            <a:endParaRPr lang="en-GB" dirty="0"/>
          </a:p>
        </p:txBody>
      </p:sp>
      <p:sp>
        <p:nvSpPr>
          <p:cNvPr id="20" name="Content Placeholder 9"/>
          <p:cNvSpPr>
            <a:spLocks noGrp="1"/>
          </p:cNvSpPr>
          <p:nvPr>
            <p:ph idx="14"/>
          </p:nvPr>
        </p:nvSpPr>
        <p:spPr>
          <a:xfrm>
            <a:off x="8219984" y="1381176"/>
            <a:ext cx="3351333" cy="1274590"/>
          </a:xfrm>
        </p:spPr>
        <p:txBody>
          <a:bodyPr>
            <a:noAutofit/>
          </a:bodyPr>
          <a:lstStyle>
            <a:lvl1pPr marL="0" indent="0">
              <a:buNone/>
              <a:defRPr/>
            </a:lvl1pPr>
          </a:lstStyle>
          <a:p>
            <a:endParaRPr lang="en-GB" dirty="0"/>
          </a:p>
        </p:txBody>
      </p:sp>
      <p:sp>
        <p:nvSpPr>
          <p:cNvPr id="21" name="Content Placeholder 9"/>
          <p:cNvSpPr>
            <a:spLocks noGrp="1"/>
          </p:cNvSpPr>
          <p:nvPr>
            <p:ph idx="15"/>
          </p:nvPr>
        </p:nvSpPr>
        <p:spPr>
          <a:xfrm>
            <a:off x="575093" y="2892360"/>
            <a:ext cx="3351333" cy="1274590"/>
          </a:xfrm>
        </p:spPr>
        <p:txBody>
          <a:bodyPr>
            <a:noAutofit/>
          </a:bodyPr>
          <a:lstStyle>
            <a:lvl1pPr marL="0" indent="0">
              <a:buNone/>
              <a:defRPr/>
            </a:lvl1pPr>
          </a:lstStyle>
          <a:p>
            <a:endParaRPr lang="en-GB" dirty="0"/>
          </a:p>
        </p:txBody>
      </p:sp>
      <p:sp>
        <p:nvSpPr>
          <p:cNvPr id="22" name="Content Placeholder 9"/>
          <p:cNvSpPr>
            <a:spLocks noGrp="1"/>
          </p:cNvSpPr>
          <p:nvPr>
            <p:ph idx="16"/>
          </p:nvPr>
        </p:nvSpPr>
        <p:spPr>
          <a:xfrm>
            <a:off x="4397538" y="2892360"/>
            <a:ext cx="3351333" cy="1274590"/>
          </a:xfrm>
        </p:spPr>
        <p:txBody>
          <a:bodyPr>
            <a:noAutofit/>
          </a:bodyPr>
          <a:lstStyle>
            <a:lvl1pPr marL="0" indent="0">
              <a:buNone/>
              <a:defRPr/>
            </a:lvl1pPr>
          </a:lstStyle>
          <a:p>
            <a:endParaRPr lang="en-GB" dirty="0"/>
          </a:p>
        </p:txBody>
      </p:sp>
      <p:sp>
        <p:nvSpPr>
          <p:cNvPr id="23" name="Content Placeholder 9"/>
          <p:cNvSpPr>
            <a:spLocks noGrp="1"/>
          </p:cNvSpPr>
          <p:nvPr>
            <p:ph idx="17"/>
          </p:nvPr>
        </p:nvSpPr>
        <p:spPr>
          <a:xfrm>
            <a:off x="8219984" y="2892360"/>
            <a:ext cx="3351333" cy="1274590"/>
          </a:xfrm>
        </p:spPr>
        <p:txBody>
          <a:bodyPr>
            <a:noAutofit/>
          </a:bodyPr>
          <a:lstStyle>
            <a:lvl1pPr marL="0" indent="0">
              <a:buNone/>
              <a:defRPr/>
            </a:lvl1pPr>
          </a:lstStyle>
          <a:p>
            <a:endParaRPr lang="en-GB" dirty="0"/>
          </a:p>
        </p:txBody>
      </p:sp>
      <p:sp>
        <p:nvSpPr>
          <p:cNvPr id="24" name="Content Placeholder 9"/>
          <p:cNvSpPr>
            <a:spLocks noGrp="1"/>
          </p:cNvSpPr>
          <p:nvPr>
            <p:ph idx="18"/>
          </p:nvPr>
        </p:nvSpPr>
        <p:spPr>
          <a:xfrm>
            <a:off x="575093" y="4459396"/>
            <a:ext cx="1620000" cy="1620000"/>
          </a:xfrm>
        </p:spPr>
        <p:txBody>
          <a:bodyPr>
            <a:noAutofit/>
          </a:bodyPr>
          <a:lstStyle>
            <a:lvl1pPr marL="0" indent="0">
              <a:buNone/>
              <a:defRPr sz="1200"/>
            </a:lvl1pPr>
          </a:lstStyle>
          <a:p>
            <a:endParaRPr lang="en-GB" dirty="0"/>
          </a:p>
        </p:txBody>
      </p:sp>
      <p:sp>
        <p:nvSpPr>
          <p:cNvPr id="38" name="Rectangle 37">
            <a:extLst>
              <a:ext uri="{FF2B5EF4-FFF2-40B4-BE49-F238E27FC236}">
                <a16:creationId xmlns:a16="http://schemas.microsoft.com/office/drawing/2014/main" id="{AC747975-4ACA-4058-AC73-DFA706717872}"/>
              </a:ext>
            </a:extLst>
          </p:cNvPr>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5" name="Rectangle 24">
            <a:extLst>
              <a:ext uri="{FF2B5EF4-FFF2-40B4-BE49-F238E27FC236}">
                <a16:creationId xmlns:a16="http://schemas.microsoft.com/office/drawing/2014/main" id="{4BABDB15-6CB9-4E16-A1A2-F951C6A420C5}"/>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7E1D3486-0549-4E3A-BF79-B0BB6C75A6D0}"/>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Slide Number Placeholder 8">
            <a:extLst>
              <a:ext uri="{FF2B5EF4-FFF2-40B4-BE49-F238E27FC236}">
                <a16:creationId xmlns:a16="http://schemas.microsoft.com/office/drawing/2014/main" id="{A1261777-ADFA-4133-A11F-F5A559FABCF4}"/>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35" name="Title 1">
            <a:extLst>
              <a:ext uri="{FF2B5EF4-FFF2-40B4-BE49-F238E27FC236}">
                <a16:creationId xmlns:a16="http://schemas.microsoft.com/office/drawing/2014/main" id="{56A222BC-9FDC-4AA1-B76E-B28F819EBC2B}"/>
              </a:ext>
            </a:extLst>
          </p:cNvPr>
          <p:cNvSpPr>
            <a:spLocks noGrp="1"/>
          </p:cNvSpPr>
          <p:nvPr>
            <p:ph type="ctrTitle" hasCustomPrompt="1"/>
          </p:nvPr>
        </p:nvSpPr>
        <p:spPr>
          <a:xfrm>
            <a:off x="575093" y="691755"/>
            <a:ext cx="11003613" cy="603646"/>
          </a:xfrm>
        </p:spPr>
        <p:txBody>
          <a:bodyPr anchor="t">
            <a:noAutofit/>
          </a:bodyPr>
          <a:lstStyle>
            <a:lvl1pPr algn="l">
              <a:defRPr sz="3000" b="0" i="0" cap="none">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dirty="0"/>
              <a:t>CLICK TO EDIT MASTER TITLE</a:t>
            </a:r>
          </a:p>
        </p:txBody>
      </p:sp>
      <p:sp>
        <p:nvSpPr>
          <p:cNvPr id="36" name="Content Placeholder 9">
            <a:extLst>
              <a:ext uri="{FF2B5EF4-FFF2-40B4-BE49-F238E27FC236}">
                <a16:creationId xmlns:a16="http://schemas.microsoft.com/office/drawing/2014/main" id="{305A3E8E-B9D8-4BBE-9874-A3E322CBDEDB}"/>
              </a:ext>
            </a:extLst>
          </p:cNvPr>
          <p:cNvSpPr>
            <a:spLocks noGrp="1"/>
          </p:cNvSpPr>
          <p:nvPr>
            <p:ph idx="19"/>
          </p:nvPr>
        </p:nvSpPr>
        <p:spPr>
          <a:xfrm>
            <a:off x="2451816" y="4459396"/>
            <a:ext cx="1620000" cy="1620000"/>
          </a:xfrm>
        </p:spPr>
        <p:txBody>
          <a:bodyPr>
            <a:noAutofit/>
          </a:bodyPr>
          <a:lstStyle>
            <a:lvl1pPr marL="0" indent="0">
              <a:buNone/>
              <a:defRPr sz="1200"/>
            </a:lvl1pPr>
          </a:lstStyle>
          <a:p>
            <a:endParaRPr lang="en-GB" dirty="0"/>
          </a:p>
        </p:txBody>
      </p:sp>
      <p:sp>
        <p:nvSpPr>
          <p:cNvPr id="40" name="Content Placeholder 9">
            <a:extLst>
              <a:ext uri="{FF2B5EF4-FFF2-40B4-BE49-F238E27FC236}">
                <a16:creationId xmlns:a16="http://schemas.microsoft.com/office/drawing/2014/main" id="{27EB8B9C-49A0-4119-9186-AECB8E446E02}"/>
              </a:ext>
            </a:extLst>
          </p:cNvPr>
          <p:cNvSpPr>
            <a:spLocks noGrp="1"/>
          </p:cNvSpPr>
          <p:nvPr>
            <p:ph idx="20"/>
          </p:nvPr>
        </p:nvSpPr>
        <p:spPr>
          <a:xfrm>
            <a:off x="4328539" y="4459396"/>
            <a:ext cx="1620000" cy="1620000"/>
          </a:xfrm>
        </p:spPr>
        <p:txBody>
          <a:bodyPr>
            <a:noAutofit/>
          </a:bodyPr>
          <a:lstStyle>
            <a:lvl1pPr marL="0" indent="0">
              <a:buNone/>
              <a:defRPr sz="1200"/>
            </a:lvl1pPr>
          </a:lstStyle>
          <a:p>
            <a:endParaRPr lang="en-GB" dirty="0"/>
          </a:p>
        </p:txBody>
      </p:sp>
      <p:sp>
        <p:nvSpPr>
          <p:cNvPr id="41" name="Content Placeholder 9">
            <a:extLst>
              <a:ext uri="{FF2B5EF4-FFF2-40B4-BE49-F238E27FC236}">
                <a16:creationId xmlns:a16="http://schemas.microsoft.com/office/drawing/2014/main" id="{BC3302B1-818A-4528-8B80-4019D11C58EF}"/>
              </a:ext>
            </a:extLst>
          </p:cNvPr>
          <p:cNvSpPr>
            <a:spLocks noGrp="1"/>
          </p:cNvSpPr>
          <p:nvPr>
            <p:ph idx="21"/>
          </p:nvPr>
        </p:nvSpPr>
        <p:spPr>
          <a:xfrm>
            <a:off x="6205262" y="4459396"/>
            <a:ext cx="1620000" cy="1620000"/>
          </a:xfrm>
        </p:spPr>
        <p:txBody>
          <a:bodyPr>
            <a:noAutofit/>
          </a:bodyPr>
          <a:lstStyle>
            <a:lvl1pPr marL="0" indent="0">
              <a:buNone/>
              <a:defRPr sz="1200"/>
            </a:lvl1pPr>
          </a:lstStyle>
          <a:p>
            <a:endParaRPr lang="en-GB" dirty="0"/>
          </a:p>
        </p:txBody>
      </p:sp>
      <p:sp>
        <p:nvSpPr>
          <p:cNvPr id="42" name="Content Placeholder 9">
            <a:extLst>
              <a:ext uri="{FF2B5EF4-FFF2-40B4-BE49-F238E27FC236}">
                <a16:creationId xmlns:a16="http://schemas.microsoft.com/office/drawing/2014/main" id="{5D4E05D4-530F-4C69-A3E8-AE594B89F722}"/>
              </a:ext>
            </a:extLst>
          </p:cNvPr>
          <p:cNvSpPr>
            <a:spLocks noGrp="1"/>
          </p:cNvSpPr>
          <p:nvPr>
            <p:ph idx="22"/>
          </p:nvPr>
        </p:nvSpPr>
        <p:spPr>
          <a:xfrm>
            <a:off x="8081985" y="4459396"/>
            <a:ext cx="1620000" cy="1620000"/>
          </a:xfrm>
        </p:spPr>
        <p:txBody>
          <a:bodyPr>
            <a:noAutofit/>
          </a:bodyPr>
          <a:lstStyle>
            <a:lvl1pPr marL="0" indent="0">
              <a:buNone/>
              <a:defRPr sz="1200"/>
            </a:lvl1pPr>
          </a:lstStyle>
          <a:p>
            <a:endParaRPr lang="en-GB" dirty="0"/>
          </a:p>
        </p:txBody>
      </p:sp>
      <p:sp>
        <p:nvSpPr>
          <p:cNvPr id="43" name="Content Placeholder 9">
            <a:extLst>
              <a:ext uri="{FF2B5EF4-FFF2-40B4-BE49-F238E27FC236}">
                <a16:creationId xmlns:a16="http://schemas.microsoft.com/office/drawing/2014/main" id="{C0234D53-247C-43E2-823C-26B88CA81A58}"/>
              </a:ext>
            </a:extLst>
          </p:cNvPr>
          <p:cNvSpPr>
            <a:spLocks noGrp="1"/>
          </p:cNvSpPr>
          <p:nvPr>
            <p:ph idx="23"/>
          </p:nvPr>
        </p:nvSpPr>
        <p:spPr>
          <a:xfrm>
            <a:off x="9958706" y="4459396"/>
            <a:ext cx="1620000" cy="1620000"/>
          </a:xfrm>
        </p:spPr>
        <p:txBody>
          <a:bodyPr>
            <a:noAutofit/>
          </a:bodyPr>
          <a:lstStyle>
            <a:lvl1pPr marL="0" indent="0">
              <a:buNone/>
              <a:defRPr sz="1200"/>
            </a:lvl1pPr>
          </a:lstStyle>
          <a:p>
            <a:endParaRPr lang="en-GB" dirty="0"/>
          </a:p>
        </p:txBody>
      </p:sp>
    </p:spTree>
    <p:extLst>
      <p:ext uri="{BB962C8B-B14F-4D97-AF65-F5344CB8AC3E}">
        <p14:creationId xmlns:p14="http://schemas.microsoft.com/office/powerpoint/2010/main" val="3954883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4BD2530-5035-4752-A2F3-D5D96A018E5C}"/>
              </a:ext>
            </a:extLst>
          </p:cNvPr>
          <p:cNvSpPr/>
          <p:nvPr userDrawn="1"/>
        </p:nvSpPr>
        <p:spPr>
          <a:xfrm>
            <a:off x="5700712" y="990600"/>
            <a:ext cx="1883738" cy="18841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8" name="Rectangle 27">
            <a:extLst>
              <a:ext uri="{FF2B5EF4-FFF2-40B4-BE49-F238E27FC236}">
                <a16:creationId xmlns:a16="http://schemas.microsoft.com/office/drawing/2014/main" id="{9EE24ABC-2249-463F-B490-2269E1C5BF11}"/>
              </a:ext>
            </a:extLst>
          </p:cNvPr>
          <p:cNvSpPr/>
          <p:nvPr userDrawn="1"/>
        </p:nvSpPr>
        <p:spPr>
          <a:xfrm>
            <a:off x="7696030" y="1600165"/>
            <a:ext cx="1274400" cy="12746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9" name="Rectangle 28">
            <a:extLst>
              <a:ext uri="{FF2B5EF4-FFF2-40B4-BE49-F238E27FC236}">
                <a16:creationId xmlns:a16="http://schemas.microsoft.com/office/drawing/2014/main" id="{F189F80B-3B65-4203-ACCA-628A86A8AB0F}"/>
              </a:ext>
            </a:extLst>
          </p:cNvPr>
          <p:cNvSpPr/>
          <p:nvPr userDrawn="1"/>
        </p:nvSpPr>
        <p:spPr>
          <a:xfrm>
            <a:off x="8501585" y="2996608"/>
            <a:ext cx="1770313" cy="17703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30" name="Rectangle 29">
            <a:extLst>
              <a:ext uri="{FF2B5EF4-FFF2-40B4-BE49-F238E27FC236}">
                <a16:creationId xmlns:a16="http://schemas.microsoft.com/office/drawing/2014/main" id="{2C5A6251-FCEE-4E4F-91CB-9A4A8646E3F4}"/>
              </a:ext>
            </a:extLst>
          </p:cNvPr>
          <p:cNvSpPr/>
          <p:nvPr userDrawn="1"/>
        </p:nvSpPr>
        <p:spPr>
          <a:xfrm>
            <a:off x="5700711" y="2996608"/>
            <a:ext cx="2641555" cy="26421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31" name="Rectangle 30">
            <a:extLst>
              <a:ext uri="{FF2B5EF4-FFF2-40B4-BE49-F238E27FC236}">
                <a16:creationId xmlns:a16="http://schemas.microsoft.com/office/drawing/2014/main" id="{CF2AB964-3D8F-45A2-A8E9-784EA356B661}"/>
              </a:ext>
            </a:extLst>
          </p:cNvPr>
          <p:cNvSpPr/>
          <p:nvPr userDrawn="1"/>
        </p:nvSpPr>
        <p:spPr>
          <a:xfrm>
            <a:off x="194199" y="712902"/>
            <a:ext cx="5394933" cy="5394933"/>
          </a:xfrm>
          <a:prstGeom prst="rect">
            <a:avLst/>
          </a:prstGeom>
          <a:solidFill>
            <a:schemeClr val="tx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 Placeholder 5"/>
          <p:cNvSpPr>
            <a:spLocks noGrp="1"/>
          </p:cNvSpPr>
          <p:nvPr>
            <p:ph type="body" sz="quarter" idx="10" hasCustomPrompt="1"/>
          </p:nvPr>
        </p:nvSpPr>
        <p:spPr>
          <a:xfrm>
            <a:off x="564164" y="990600"/>
            <a:ext cx="4655536" cy="4648200"/>
          </a:xfrm>
        </p:spPr>
        <p:txBody>
          <a:bodyPr anchor="ctr"/>
          <a:lstStyle>
            <a:lvl1pPr>
              <a:defRPr sz="3600" b="1">
                <a:solidFill>
                  <a:schemeClr val="bg1"/>
                </a:solidFill>
                <a:latin typeface="Meiryo UI" panose="020B0604030504040204" pitchFamily="50" charset="-128"/>
                <a:ea typeface="Meiryo UI" panose="020B0604030504040204" pitchFamily="50" charset="-128"/>
              </a:defRPr>
            </a:lvl1pPr>
          </a:lstStyle>
          <a:p>
            <a:pPr lvl="0"/>
            <a:r>
              <a:rPr lang="en-US" dirty="0"/>
              <a:t>Questions?</a:t>
            </a:r>
          </a:p>
        </p:txBody>
      </p:sp>
      <p:sp>
        <p:nvSpPr>
          <p:cNvPr id="14" name="Rectangle 1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6" name="Rectangle 15">
            <a:extLst>
              <a:ext uri="{FF2B5EF4-FFF2-40B4-BE49-F238E27FC236}">
                <a16:creationId xmlns:a16="http://schemas.microsoft.com/office/drawing/2014/main" id="{4C2AB3CF-571C-4423-9A1D-D0F77785364C}"/>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609E282-4F00-4AF5-B5F5-0AF74B8920B0}"/>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Slide Number Placeholder 8">
            <a:extLst>
              <a:ext uri="{FF2B5EF4-FFF2-40B4-BE49-F238E27FC236}">
                <a16:creationId xmlns:a16="http://schemas.microsoft.com/office/drawing/2014/main" id="{8A3A953E-91DE-4FD2-B99C-EA1AA54B0205}"/>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pic>
        <p:nvPicPr>
          <p:cNvPr id="13" name="Picture 3"/>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p:blipFill>
        <p:spPr bwMode="auto">
          <a:xfrm>
            <a:off x="11310079" y="5972653"/>
            <a:ext cx="554500" cy="711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818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720CF0-3EA3-4920-AEDA-35F8EBDEAB63}"/>
              </a:ext>
            </a:extLst>
          </p:cNvPr>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3541229" y="2260408"/>
            <a:ext cx="5109541" cy="1655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316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3" name="Rectangle 22"/>
          <p:cNvSpPr/>
          <p:nvPr userDrawn="1"/>
        </p:nvSpPr>
        <p:spPr>
          <a:xfrm>
            <a:off x="0" y="1"/>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2" name="Group 21"/>
          <p:cNvGrpSpPr/>
          <p:nvPr userDrawn="1"/>
        </p:nvGrpSpPr>
        <p:grpSpPr>
          <a:xfrm>
            <a:off x="0" y="0"/>
            <a:ext cx="12192000" cy="6858000"/>
            <a:chOff x="0" y="0"/>
            <a:chExt cx="9144000" cy="6858000"/>
          </a:xfrm>
        </p:grpSpPr>
        <p:cxnSp>
          <p:nvCxnSpPr>
            <p:cNvPr id="6" name="Straight Connector 5"/>
            <p:cNvCxnSpPr/>
            <p:nvPr userDrawn="1"/>
          </p:nvCxnSpPr>
          <p:spPr>
            <a:xfrm>
              <a:off x="220662"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41325"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3036888"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3157538"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84875"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6107113"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8923337"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15900"/>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2027238"/>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838575"/>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0" y="5649913"/>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0" y="5859463"/>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400800"/>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0" y="6632575"/>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24" name="TextBox 23"/>
          <p:cNvSpPr txBox="1"/>
          <p:nvPr userDrawn="1"/>
        </p:nvSpPr>
        <p:spPr>
          <a:xfrm>
            <a:off x="986557" y="596355"/>
            <a:ext cx="2694609" cy="1015663"/>
          </a:xfrm>
          <a:prstGeom prst="rect">
            <a:avLst/>
          </a:prstGeom>
          <a:noFill/>
        </p:spPr>
        <p:txBody>
          <a:bodyPr wrap="square" rtlCol="0">
            <a:spAutoFit/>
          </a:bodyPr>
          <a:lstStyle/>
          <a:p>
            <a:pPr defTabSz="457200"/>
            <a:r>
              <a:rPr lang="en-US" sz="6000" dirty="0">
                <a:solidFill>
                  <a:srgbClr val="1E3250"/>
                </a:solidFill>
                <a:latin typeface="Flama-Extrabold"/>
                <a:cs typeface="Flama-Extrabold"/>
              </a:rPr>
              <a:t>GRID</a:t>
            </a:r>
          </a:p>
        </p:txBody>
      </p:sp>
    </p:spTree>
    <p:extLst>
      <p:ext uri="{BB962C8B-B14F-4D97-AF65-F5344CB8AC3E}">
        <p14:creationId xmlns:p14="http://schemas.microsoft.com/office/powerpoint/2010/main" val="1969154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2E4CF"/>
          </a:solidFill>
          <a:ln/>
        </p:spPr>
      </p:sp>
      <p:sp>
        <p:nvSpPr>
          <p:cNvPr id="3" name="Shape 1"/>
          <p:cNvSpPr/>
          <p:nvPr/>
        </p:nvSpPr>
        <p:spPr>
          <a:xfrm>
            <a:off x="0" y="0"/>
            <a:ext cx="12192000" cy="6858000"/>
          </a:xfrm>
          <a:prstGeom prst="rect">
            <a:avLst/>
          </a:prstGeom>
          <a:solidFill>
            <a:srgbClr val="FEF5E7"/>
          </a:solidFill>
          <a:ln/>
        </p:spPr>
      </p:sp>
    </p:spTree>
    <p:extLst>
      <p:ext uri="{BB962C8B-B14F-4D97-AF65-F5344CB8AC3E}">
        <p14:creationId xmlns:p14="http://schemas.microsoft.com/office/powerpoint/2010/main" val="1943821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artner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783E940-7FF3-46B1-97DE-C9370A200870}"/>
              </a:ext>
            </a:extLst>
          </p:cNvPr>
          <p:cNvSpPr/>
          <p:nvPr userDrawn="1"/>
        </p:nvSpPr>
        <p:spPr>
          <a:xfrm>
            <a:off x="0" y="0"/>
            <a:ext cx="33147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58DE2815-D1AB-4287-9FD4-878E91E640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
        <p:nvSpPr>
          <p:cNvPr id="2" name="Title 1"/>
          <p:cNvSpPr>
            <a:spLocks noGrp="1"/>
          </p:cNvSpPr>
          <p:nvPr>
            <p:ph type="ctrTitle" hasCustomPrompt="1"/>
          </p:nvPr>
        </p:nvSpPr>
        <p:spPr>
          <a:xfrm>
            <a:off x="914400" y="1371600"/>
            <a:ext cx="8432800" cy="4114800"/>
          </a:xfrm>
        </p:spPr>
        <p:txBody>
          <a:bodyPr anchor="ctr">
            <a:noAutofit/>
          </a:bodyPr>
          <a:lstStyle>
            <a:lvl1pPr algn="l">
              <a:defRPr sz="4000" b="0" i="0" cap="none" baseline="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dirty="0"/>
              <a:t>CLICK TO EDIT MASTER TITLE LONGER TITLE GOES HERE</a:t>
            </a:r>
          </a:p>
        </p:txBody>
      </p:sp>
      <p:sp>
        <p:nvSpPr>
          <p:cNvPr id="3" name="Rectangle 2">
            <a:extLst>
              <a:ext uri="{FF2B5EF4-FFF2-40B4-BE49-F238E27FC236}">
                <a16:creationId xmlns:a16="http://schemas.microsoft.com/office/drawing/2014/main" id="{3BAE8746-A4C8-401C-A8C1-6209A7698F44}"/>
              </a:ext>
            </a:extLst>
          </p:cNvPr>
          <p:cNvSpPr/>
          <p:nvPr userDrawn="1"/>
        </p:nvSpPr>
        <p:spPr>
          <a:xfrm>
            <a:off x="0" y="617220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9" name="Picture Placeholder 5">
            <a:extLst>
              <a:ext uri="{FF2B5EF4-FFF2-40B4-BE49-F238E27FC236}">
                <a16:creationId xmlns:a16="http://schemas.microsoft.com/office/drawing/2014/main" id="{F1F60866-FB12-4C7F-89FD-469EACD77C7B}"/>
              </a:ext>
            </a:extLst>
          </p:cNvPr>
          <p:cNvSpPr>
            <a:spLocks noGrp="1"/>
          </p:cNvSpPr>
          <p:nvPr>
            <p:ph type="pic" sz="quarter" idx="11"/>
          </p:nvPr>
        </p:nvSpPr>
        <p:spPr>
          <a:xfrm>
            <a:off x="2103008" y="6324600"/>
            <a:ext cx="1434290" cy="381000"/>
          </a:xfrm>
        </p:spPr>
        <p:txBody>
          <a:bodyPr/>
          <a:lstStyle>
            <a:lvl1pPr>
              <a:defRPr sz="1200"/>
            </a:lvl1pPr>
          </a:lstStyle>
          <a:p>
            <a:endParaRPr lang="en-GB"/>
          </a:p>
        </p:txBody>
      </p:sp>
      <p:sp>
        <p:nvSpPr>
          <p:cNvPr id="10" name="Picture Placeholder 5">
            <a:extLst>
              <a:ext uri="{FF2B5EF4-FFF2-40B4-BE49-F238E27FC236}">
                <a16:creationId xmlns:a16="http://schemas.microsoft.com/office/drawing/2014/main" id="{47D3ABB4-8B4E-486D-99FA-648D1B4C9CF0}"/>
              </a:ext>
            </a:extLst>
          </p:cNvPr>
          <p:cNvSpPr>
            <a:spLocks noGrp="1"/>
          </p:cNvSpPr>
          <p:nvPr>
            <p:ph type="pic" sz="quarter" idx="12"/>
          </p:nvPr>
        </p:nvSpPr>
        <p:spPr>
          <a:xfrm>
            <a:off x="3759896" y="6324600"/>
            <a:ext cx="1434290" cy="381000"/>
          </a:xfrm>
        </p:spPr>
        <p:txBody>
          <a:bodyPr/>
          <a:lstStyle>
            <a:lvl1pPr>
              <a:defRPr sz="1200"/>
            </a:lvl1pPr>
          </a:lstStyle>
          <a:p>
            <a:endParaRPr lang="en-GB" dirty="0"/>
          </a:p>
        </p:txBody>
      </p:sp>
      <p:sp>
        <p:nvSpPr>
          <p:cNvPr id="11" name="Picture Placeholder 5">
            <a:extLst>
              <a:ext uri="{FF2B5EF4-FFF2-40B4-BE49-F238E27FC236}">
                <a16:creationId xmlns:a16="http://schemas.microsoft.com/office/drawing/2014/main" id="{F2CE03D9-14EE-4BEB-864F-DA23C599F486}"/>
              </a:ext>
            </a:extLst>
          </p:cNvPr>
          <p:cNvSpPr>
            <a:spLocks noGrp="1"/>
          </p:cNvSpPr>
          <p:nvPr>
            <p:ph type="pic" sz="quarter" idx="13"/>
          </p:nvPr>
        </p:nvSpPr>
        <p:spPr>
          <a:xfrm>
            <a:off x="5416784" y="6324600"/>
            <a:ext cx="1434290" cy="381000"/>
          </a:xfrm>
        </p:spPr>
        <p:txBody>
          <a:bodyPr/>
          <a:lstStyle>
            <a:lvl1pPr>
              <a:defRPr sz="1200"/>
            </a:lvl1pPr>
          </a:lstStyle>
          <a:p>
            <a:endParaRPr lang="en-GB"/>
          </a:p>
        </p:txBody>
      </p:sp>
      <p:sp>
        <p:nvSpPr>
          <p:cNvPr id="12" name="Picture Placeholder 5">
            <a:extLst>
              <a:ext uri="{FF2B5EF4-FFF2-40B4-BE49-F238E27FC236}">
                <a16:creationId xmlns:a16="http://schemas.microsoft.com/office/drawing/2014/main" id="{0FFD9BCB-923A-4F9A-A712-B3BE46C1CD6C}"/>
              </a:ext>
            </a:extLst>
          </p:cNvPr>
          <p:cNvSpPr>
            <a:spLocks noGrp="1"/>
          </p:cNvSpPr>
          <p:nvPr>
            <p:ph type="pic" sz="quarter" idx="14"/>
          </p:nvPr>
        </p:nvSpPr>
        <p:spPr>
          <a:xfrm>
            <a:off x="7073672" y="6324600"/>
            <a:ext cx="1434290" cy="381000"/>
          </a:xfrm>
        </p:spPr>
        <p:txBody>
          <a:bodyPr/>
          <a:lstStyle>
            <a:lvl1pPr>
              <a:defRPr sz="1200"/>
            </a:lvl1pPr>
          </a:lstStyle>
          <a:p>
            <a:endParaRPr lang="en-GB" dirty="0"/>
          </a:p>
        </p:txBody>
      </p:sp>
      <p:sp>
        <p:nvSpPr>
          <p:cNvPr id="13" name="Picture Placeholder 5">
            <a:extLst>
              <a:ext uri="{FF2B5EF4-FFF2-40B4-BE49-F238E27FC236}">
                <a16:creationId xmlns:a16="http://schemas.microsoft.com/office/drawing/2014/main" id="{7CDA3725-0B55-460C-9E1E-DF4E8BE35DB0}"/>
              </a:ext>
            </a:extLst>
          </p:cNvPr>
          <p:cNvSpPr>
            <a:spLocks noGrp="1"/>
          </p:cNvSpPr>
          <p:nvPr>
            <p:ph type="pic" sz="quarter" idx="15"/>
          </p:nvPr>
        </p:nvSpPr>
        <p:spPr>
          <a:xfrm>
            <a:off x="10387446" y="6324600"/>
            <a:ext cx="1434290" cy="381000"/>
          </a:xfrm>
        </p:spPr>
        <p:txBody>
          <a:bodyPr/>
          <a:lstStyle>
            <a:lvl1pPr>
              <a:defRPr sz="1200"/>
            </a:lvl1pPr>
          </a:lstStyle>
          <a:p>
            <a:endParaRPr lang="en-GB" dirty="0"/>
          </a:p>
        </p:txBody>
      </p:sp>
      <p:sp>
        <p:nvSpPr>
          <p:cNvPr id="17" name="Picture Placeholder 5">
            <a:extLst>
              <a:ext uri="{FF2B5EF4-FFF2-40B4-BE49-F238E27FC236}">
                <a16:creationId xmlns:a16="http://schemas.microsoft.com/office/drawing/2014/main" id="{B4CE06B9-B03D-45B7-815F-9EFE78664780}"/>
              </a:ext>
            </a:extLst>
          </p:cNvPr>
          <p:cNvSpPr>
            <a:spLocks noGrp="1"/>
          </p:cNvSpPr>
          <p:nvPr>
            <p:ph type="pic" sz="quarter" idx="16"/>
          </p:nvPr>
        </p:nvSpPr>
        <p:spPr>
          <a:xfrm>
            <a:off x="446120" y="6324600"/>
            <a:ext cx="1434290" cy="381000"/>
          </a:xfrm>
        </p:spPr>
        <p:txBody>
          <a:bodyPr/>
          <a:lstStyle>
            <a:lvl1pPr>
              <a:defRPr sz="1200"/>
            </a:lvl1pPr>
          </a:lstStyle>
          <a:p>
            <a:endParaRPr lang="en-GB"/>
          </a:p>
        </p:txBody>
      </p:sp>
      <p:sp>
        <p:nvSpPr>
          <p:cNvPr id="21" name="Picture Placeholder 4">
            <a:extLst>
              <a:ext uri="{FF2B5EF4-FFF2-40B4-BE49-F238E27FC236}">
                <a16:creationId xmlns:a16="http://schemas.microsoft.com/office/drawing/2014/main" id="{B818ACBE-4CBA-4524-B6A2-AFB3D7C5BC63}"/>
              </a:ext>
            </a:extLst>
          </p:cNvPr>
          <p:cNvSpPr>
            <a:spLocks noGrp="1"/>
          </p:cNvSpPr>
          <p:nvPr>
            <p:ph type="pic" sz="quarter" idx="19"/>
          </p:nvPr>
        </p:nvSpPr>
        <p:spPr>
          <a:xfrm>
            <a:off x="8724900" y="6324600"/>
            <a:ext cx="1447800" cy="381000"/>
          </a:xfrm>
        </p:spPr>
        <p:txBody>
          <a:bodyPr/>
          <a:lstStyle>
            <a:lvl1pPr>
              <a:defRPr sz="1200"/>
            </a:lvl1pPr>
          </a:lstStyle>
          <a:p>
            <a:endParaRPr lang="en-GB" dirty="0"/>
          </a:p>
        </p:txBody>
      </p:sp>
    </p:spTree>
    <p:extLst>
      <p:ext uri="{BB962C8B-B14F-4D97-AF65-F5344CB8AC3E}">
        <p14:creationId xmlns:p14="http://schemas.microsoft.com/office/powerpoint/2010/main" val="3996341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2E4CF"/>
          </a:solidFill>
          <a:ln/>
        </p:spPr>
      </p:sp>
      <p:sp>
        <p:nvSpPr>
          <p:cNvPr id="3" name="Shape 1"/>
          <p:cNvSpPr/>
          <p:nvPr/>
        </p:nvSpPr>
        <p:spPr>
          <a:xfrm>
            <a:off x="0" y="0"/>
            <a:ext cx="12192000" cy="6858000"/>
          </a:xfrm>
          <a:prstGeom prst="rect">
            <a:avLst/>
          </a:prstGeom>
          <a:solidFill>
            <a:srgbClr val="FEF5E7"/>
          </a:solidFill>
          <a:ln/>
        </p:spPr>
      </p:sp>
    </p:spTree>
    <p:extLst>
      <p:ext uri="{BB962C8B-B14F-4D97-AF65-F5344CB8AC3E}">
        <p14:creationId xmlns:p14="http://schemas.microsoft.com/office/powerpoint/2010/main" val="4287324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2E4CF"/>
          </a:solidFill>
          <a:ln/>
        </p:spPr>
      </p:sp>
      <p:sp>
        <p:nvSpPr>
          <p:cNvPr id="3" name="Shape 1"/>
          <p:cNvSpPr/>
          <p:nvPr/>
        </p:nvSpPr>
        <p:spPr>
          <a:xfrm>
            <a:off x="0" y="0"/>
            <a:ext cx="12192000" cy="6858000"/>
          </a:xfrm>
          <a:prstGeom prst="rect">
            <a:avLst/>
          </a:prstGeom>
          <a:solidFill>
            <a:srgbClr val="FEF5E7"/>
          </a:solidFill>
          <a:ln/>
        </p:spPr>
      </p:sp>
    </p:spTree>
    <p:extLst>
      <p:ext uri="{BB962C8B-B14F-4D97-AF65-F5344CB8AC3E}">
        <p14:creationId xmlns:p14="http://schemas.microsoft.com/office/powerpoint/2010/main" val="143651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2E4CF"/>
          </a:solidFill>
          <a:ln/>
        </p:spPr>
      </p:sp>
      <p:sp>
        <p:nvSpPr>
          <p:cNvPr id="3" name="Shape 1"/>
          <p:cNvSpPr/>
          <p:nvPr/>
        </p:nvSpPr>
        <p:spPr>
          <a:xfrm>
            <a:off x="0" y="0"/>
            <a:ext cx="12192000" cy="6858000"/>
          </a:xfrm>
          <a:prstGeom prst="rect">
            <a:avLst/>
          </a:prstGeom>
          <a:solidFill>
            <a:srgbClr val="FEF5E7"/>
          </a:solidFill>
          <a:ln/>
        </p:spPr>
      </p:sp>
    </p:spTree>
    <p:extLst>
      <p:ext uri="{BB962C8B-B14F-4D97-AF65-F5344CB8AC3E}">
        <p14:creationId xmlns:p14="http://schemas.microsoft.com/office/powerpoint/2010/main" val="3683464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2E4CF"/>
          </a:solidFill>
          <a:ln/>
        </p:spPr>
      </p:sp>
      <p:sp>
        <p:nvSpPr>
          <p:cNvPr id="3" name="Shape 1"/>
          <p:cNvSpPr/>
          <p:nvPr/>
        </p:nvSpPr>
        <p:spPr>
          <a:xfrm>
            <a:off x="0" y="0"/>
            <a:ext cx="12192000" cy="6858000"/>
          </a:xfrm>
          <a:prstGeom prst="rect">
            <a:avLst/>
          </a:prstGeom>
          <a:solidFill>
            <a:srgbClr val="FEF5E7"/>
          </a:solidFill>
          <a:ln/>
        </p:spPr>
      </p:sp>
    </p:spTree>
    <p:extLst>
      <p:ext uri="{BB962C8B-B14F-4D97-AF65-F5344CB8AC3E}">
        <p14:creationId xmlns:p14="http://schemas.microsoft.com/office/powerpoint/2010/main" val="1012905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2E4CF"/>
          </a:solidFill>
          <a:ln/>
        </p:spPr>
      </p:sp>
      <p:sp>
        <p:nvSpPr>
          <p:cNvPr id="3" name="Shape 1"/>
          <p:cNvSpPr/>
          <p:nvPr/>
        </p:nvSpPr>
        <p:spPr>
          <a:xfrm>
            <a:off x="0" y="0"/>
            <a:ext cx="12192000" cy="6858000"/>
          </a:xfrm>
          <a:prstGeom prst="rect">
            <a:avLst/>
          </a:prstGeom>
          <a:solidFill>
            <a:srgbClr val="FEF5E7"/>
          </a:solidFill>
          <a:ln/>
        </p:spPr>
      </p:sp>
    </p:spTree>
    <p:extLst>
      <p:ext uri="{BB962C8B-B14F-4D97-AF65-F5344CB8AC3E}">
        <p14:creationId xmlns:p14="http://schemas.microsoft.com/office/powerpoint/2010/main" val="6857817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2E4CF"/>
          </a:solidFill>
          <a:ln/>
        </p:spPr>
      </p:sp>
      <p:sp>
        <p:nvSpPr>
          <p:cNvPr id="3" name="Shape 1"/>
          <p:cNvSpPr/>
          <p:nvPr/>
        </p:nvSpPr>
        <p:spPr>
          <a:xfrm>
            <a:off x="0" y="0"/>
            <a:ext cx="12192000" cy="6858000"/>
          </a:xfrm>
          <a:prstGeom prst="rect">
            <a:avLst/>
          </a:prstGeom>
          <a:solidFill>
            <a:srgbClr val="FEF5E7"/>
          </a:solidFill>
          <a:ln/>
        </p:spPr>
      </p:sp>
    </p:spTree>
    <p:extLst>
      <p:ext uri="{BB962C8B-B14F-4D97-AF65-F5344CB8AC3E}">
        <p14:creationId xmlns:p14="http://schemas.microsoft.com/office/powerpoint/2010/main" val="3532379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2E4CF"/>
          </a:solidFill>
          <a:ln/>
        </p:spPr>
      </p:sp>
      <p:sp>
        <p:nvSpPr>
          <p:cNvPr id="3" name="Shape 1"/>
          <p:cNvSpPr/>
          <p:nvPr/>
        </p:nvSpPr>
        <p:spPr>
          <a:xfrm>
            <a:off x="0" y="0"/>
            <a:ext cx="12192000" cy="6858000"/>
          </a:xfrm>
          <a:prstGeom prst="rect">
            <a:avLst/>
          </a:prstGeom>
          <a:solidFill>
            <a:srgbClr val="FEF5E7"/>
          </a:solidFill>
          <a:ln/>
        </p:spPr>
      </p:sp>
    </p:spTree>
    <p:extLst>
      <p:ext uri="{BB962C8B-B14F-4D97-AF65-F5344CB8AC3E}">
        <p14:creationId xmlns:p14="http://schemas.microsoft.com/office/powerpoint/2010/main" val="2697407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2E4CF"/>
          </a:solidFill>
          <a:ln/>
        </p:spPr>
      </p:sp>
      <p:sp>
        <p:nvSpPr>
          <p:cNvPr id="3" name="Shape 1"/>
          <p:cNvSpPr/>
          <p:nvPr/>
        </p:nvSpPr>
        <p:spPr>
          <a:xfrm>
            <a:off x="0" y="0"/>
            <a:ext cx="12192000" cy="6858000"/>
          </a:xfrm>
          <a:prstGeom prst="rect">
            <a:avLst/>
          </a:prstGeom>
          <a:solidFill>
            <a:srgbClr val="FEF5E7"/>
          </a:solidFill>
          <a:ln/>
        </p:spPr>
      </p:sp>
    </p:spTree>
    <p:extLst>
      <p:ext uri="{BB962C8B-B14F-4D97-AF65-F5344CB8AC3E}">
        <p14:creationId xmlns:p14="http://schemas.microsoft.com/office/powerpoint/2010/main" val="3494871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2E4CF"/>
          </a:solidFill>
          <a:ln/>
        </p:spPr>
      </p:sp>
      <p:sp>
        <p:nvSpPr>
          <p:cNvPr id="3" name="Shape 1"/>
          <p:cNvSpPr/>
          <p:nvPr/>
        </p:nvSpPr>
        <p:spPr>
          <a:xfrm>
            <a:off x="0" y="0"/>
            <a:ext cx="12192000" cy="6858000"/>
          </a:xfrm>
          <a:prstGeom prst="rect">
            <a:avLst/>
          </a:prstGeom>
          <a:solidFill>
            <a:srgbClr val="FEF5E7"/>
          </a:solidFill>
          <a:ln/>
        </p:spPr>
      </p:sp>
    </p:spTree>
    <p:extLst>
      <p:ext uri="{BB962C8B-B14F-4D97-AF65-F5344CB8AC3E}">
        <p14:creationId xmlns:p14="http://schemas.microsoft.com/office/powerpoint/2010/main" val="26223403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2E4CF"/>
          </a:solidFill>
          <a:ln/>
        </p:spPr>
      </p:sp>
      <p:sp>
        <p:nvSpPr>
          <p:cNvPr id="3" name="Shape 1"/>
          <p:cNvSpPr/>
          <p:nvPr/>
        </p:nvSpPr>
        <p:spPr>
          <a:xfrm>
            <a:off x="0" y="0"/>
            <a:ext cx="12192000" cy="6858000"/>
          </a:xfrm>
          <a:prstGeom prst="rect">
            <a:avLst/>
          </a:prstGeom>
          <a:solidFill>
            <a:srgbClr val="FEF5E7"/>
          </a:solidFill>
          <a:ln/>
        </p:spPr>
      </p:sp>
    </p:spTree>
    <p:extLst>
      <p:ext uri="{BB962C8B-B14F-4D97-AF65-F5344CB8AC3E}">
        <p14:creationId xmlns:p14="http://schemas.microsoft.com/office/powerpoint/2010/main" val="3750664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s">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3A8B2B-B725-4E45-A20A-6155DC459B39}"/>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BB45278-0334-4B72-A470-C9A43D4E06AD}"/>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itle 1"/>
          <p:cNvSpPr>
            <a:spLocks noGrp="1"/>
          </p:cNvSpPr>
          <p:nvPr>
            <p:ph type="ctrTitle" hasCustomPrompt="1"/>
          </p:nvPr>
        </p:nvSpPr>
        <p:spPr>
          <a:xfrm>
            <a:off x="575094" y="691755"/>
            <a:ext cx="11033082" cy="603646"/>
          </a:xfrm>
        </p:spPr>
        <p:txBody>
          <a:bodyPr anchor="t">
            <a:noAutofit/>
          </a:bodyPr>
          <a:lstStyle>
            <a:lvl1pPr algn="l">
              <a:defRPr sz="3200" b="0" i="0" cap="none">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dirty="0"/>
              <a:t>Presenters</a:t>
            </a:r>
          </a:p>
        </p:txBody>
      </p:sp>
      <p:sp>
        <p:nvSpPr>
          <p:cNvPr id="4" name="Subtitle 2"/>
          <p:cNvSpPr>
            <a:spLocks noGrp="1"/>
          </p:cNvSpPr>
          <p:nvPr>
            <p:ph type="subTitle" idx="1" hasCustomPrompt="1"/>
          </p:nvPr>
        </p:nvSpPr>
        <p:spPr>
          <a:xfrm>
            <a:off x="575094" y="1379796"/>
            <a:ext cx="11033082" cy="4792409"/>
          </a:xfrm>
        </p:spPr>
        <p:txBody>
          <a:bodyPr>
            <a:noAutofit/>
          </a:bodyPr>
          <a:lstStyle>
            <a:lvl1pPr marL="342900" indent="-342900" algn="l">
              <a:lnSpc>
                <a:spcPct val="90000"/>
              </a:lnSpc>
              <a:buFont typeface="Wingdings" panose="05000000000000000000" pitchFamily="2" charset="2"/>
              <a:buChar char="l"/>
              <a:defRPr sz="2400" b="0" i="0" cap="none">
                <a:solidFill>
                  <a:srgbClr val="1E3250"/>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a:buFont typeface="Arial" panose="020B0604020202020204" pitchFamily="34" charset="0"/>
              <a:buChar char="•"/>
              <a:defRPr>
                <a:solidFill>
                  <a:schemeClr val="tx1">
                    <a:tint val="75000"/>
                  </a:schemeClr>
                </a:solidFill>
              </a:defRPr>
            </a:lvl2pPr>
            <a:lvl3pPr marL="1200150" indent="-285750" algn="l">
              <a:buFont typeface="Wingdings" panose="05000000000000000000" pitchFamily="2" charset="2"/>
              <a:buChar char="ü"/>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p>
          <a:p>
            <a:pPr lvl="1"/>
            <a:r>
              <a:rPr lang="en-US" dirty="0" err="1"/>
              <a:t>Ccccccccccccccc</a:t>
            </a:r>
            <a:endParaRPr lang="en-US" dirty="0"/>
          </a:p>
          <a:p>
            <a:pPr lvl="2"/>
            <a:r>
              <a:rPr lang="en-US" dirty="0" err="1"/>
              <a:t>ccccccccccc</a:t>
            </a:r>
            <a:endParaRPr lang="en-US" dirty="0"/>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9" name="Slide Number Placeholder 8">
            <a:extLst>
              <a:ext uri="{FF2B5EF4-FFF2-40B4-BE49-F238E27FC236}">
                <a16:creationId xmlns:a16="http://schemas.microsoft.com/office/drawing/2014/main" id="{32F28AC7-C077-479F-98BF-AFE339D5E093}"/>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Tree>
    <p:extLst>
      <p:ext uri="{BB962C8B-B14F-4D97-AF65-F5344CB8AC3E}">
        <p14:creationId xmlns:p14="http://schemas.microsoft.com/office/powerpoint/2010/main" val="420599795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F68F7D0-CBE4-4E4B-97F5-82A4548333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9226" r="5280" b="24610"/>
          <a:stretch/>
        </p:blipFill>
        <p:spPr>
          <a:xfrm>
            <a:off x="0" y="152400"/>
            <a:ext cx="4064007" cy="6705600"/>
          </a:xfrm>
          <a:prstGeom prst="rect">
            <a:avLst/>
          </a:prstGeom>
        </p:spPr>
      </p:pic>
      <p:sp>
        <p:nvSpPr>
          <p:cNvPr id="2" name="Title 1"/>
          <p:cNvSpPr>
            <a:spLocks noGrp="1"/>
          </p:cNvSpPr>
          <p:nvPr>
            <p:ph type="title" hasCustomPrompt="1"/>
          </p:nvPr>
        </p:nvSpPr>
        <p:spPr>
          <a:xfrm>
            <a:off x="4626535" y="838209"/>
            <a:ext cx="7159071" cy="915987"/>
          </a:xfrm>
        </p:spPr>
        <p:txBody>
          <a:bodyPr/>
          <a:lstStyle>
            <a:lvl1pPr>
              <a:defRPr>
                <a:solidFill>
                  <a:schemeClr val="tx1"/>
                </a:solidFill>
                <a:latin typeface="Meiryo UI" panose="020B0604030504040204" pitchFamily="50" charset="-128"/>
                <a:ea typeface="Meiryo UI" panose="020B0604030504040204" pitchFamily="50" charset="-128"/>
              </a:defRPr>
            </a:lvl1pPr>
          </a:lstStyle>
          <a:p>
            <a:r>
              <a:rPr lang="en-US" dirty="0">
                <a:solidFill>
                  <a:srgbClr val="1B2352"/>
                </a:solidFill>
                <a:latin typeface="Flama-Extrabold"/>
                <a:cs typeface="Flama-Extrabold"/>
              </a:rPr>
              <a:t>TITLE</a:t>
            </a:r>
            <a:br>
              <a:rPr lang="en-US" dirty="0">
                <a:solidFill>
                  <a:srgbClr val="1B2352"/>
                </a:solidFill>
                <a:latin typeface="Flama-Extrabold"/>
                <a:cs typeface="Flama-Extrabold"/>
              </a:rPr>
            </a:br>
            <a:r>
              <a:rPr lang="en-US" dirty="0">
                <a:solidFill>
                  <a:srgbClr val="699CC6"/>
                </a:solidFill>
                <a:latin typeface="Flama-Extrabold"/>
                <a:cs typeface="Flama-Extrabold"/>
              </a:rPr>
              <a:t>TEXT</a:t>
            </a:r>
            <a:endParaRPr lang="en-US" dirty="0"/>
          </a:p>
        </p:txBody>
      </p:sp>
      <p:sp>
        <p:nvSpPr>
          <p:cNvPr id="4" name="Rectangle 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5" name="Content Placeholder 2"/>
          <p:cNvSpPr>
            <a:spLocks noGrp="1"/>
          </p:cNvSpPr>
          <p:nvPr>
            <p:ph sz="half" idx="1" hasCustomPrompt="1"/>
          </p:nvPr>
        </p:nvSpPr>
        <p:spPr>
          <a:xfrm>
            <a:off x="4589798" y="2057400"/>
            <a:ext cx="7310101" cy="3581400"/>
          </a:xfrm>
        </p:spPr>
        <p:txBody>
          <a:bodyPr>
            <a:noAutofit/>
          </a:bodyPr>
          <a:lstStyle>
            <a:lvl1pPr marL="342900" indent="-342900">
              <a:lnSpc>
                <a:spcPct val="150000"/>
              </a:lnSpc>
              <a:buClr>
                <a:schemeClr val="bg2"/>
              </a:buClr>
              <a:buFont typeface="+mj-lt"/>
              <a:buAutoNum type="arabicPeriod"/>
              <a:defRPr sz="1800">
                <a:latin typeface="Meiryo UI" panose="020B0604030504040204" pitchFamily="50" charset="-128"/>
                <a:ea typeface="Meiryo UI" panose="020B0604030504040204" pitchFamily="50" charset="-128"/>
              </a:defRPr>
            </a:lvl1pPr>
            <a:lvl2pPr marL="287338" indent="0">
              <a:lnSpc>
                <a:spcPct val="150000"/>
              </a:lnSpc>
              <a:buFont typeface="+mj-lt"/>
              <a:buNone/>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p:txBody>
      </p:sp>
      <p:sp>
        <p:nvSpPr>
          <p:cNvPr id="11" name="Rectangle 10">
            <a:extLst>
              <a:ext uri="{FF2B5EF4-FFF2-40B4-BE49-F238E27FC236}">
                <a16:creationId xmlns:a16="http://schemas.microsoft.com/office/drawing/2014/main" id="{36D7288B-97AF-4A40-AC85-26F772631070}"/>
              </a:ext>
            </a:extLst>
          </p:cNvPr>
          <p:cNvSpPr/>
          <p:nvPr userDrawn="1"/>
        </p:nvSpPr>
        <p:spPr>
          <a:xfrm>
            <a:off x="6" y="152400"/>
            <a:ext cx="4064001" cy="67056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2" name="Rectangle 11">
            <a:extLst>
              <a:ext uri="{FF2B5EF4-FFF2-40B4-BE49-F238E27FC236}">
                <a16:creationId xmlns:a16="http://schemas.microsoft.com/office/drawing/2014/main" id="{3D2DB4C5-31D3-4D2F-B832-B2429AC473F4}"/>
              </a:ext>
            </a:extLst>
          </p:cNvPr>
          <p:cNvSpPr/>
          <p:nvPr userDrawn="1"/>
        </p:nvSpPr>
        <p:spPr>
          <a:xfrm>
            <a:off x="194199" y="6328298"/>
            <a:ext cx="339201" cy="33920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1925C6E-84FF-49BB-B0F8-2A84820981CE}"/>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a16="http://schemas.microsoft.com/office/drawing/2014/main" id="{7A4DB7CA-1481-4098-976C-0FA990F72ABF}"/>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pic>
        <p:nvPicPr>
          <p:cNvPr id="2051" name="Picture 3"/>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p:blipFill>
        <p:spPr bwMode="auto">
          <a:xfrm>
            <a:off x="11310079" y="5972653"/>
            <a:ext cx="554500" cy="7112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userDrawn="1"/>
        </p:nvPicPr>
        <p:blipFill rotWithShape="1">
          <a:blip r:embed="rId4" cstate="hqprint">
            <a:extLst>
              <a:ext uri="{28A0092B-C50C-407E-A947-70E740481C1C}">
                <a14:useLocalDpi xmlns:a14="http://schemas.microsoft.com/office/drawing/2010/main" val="0"/>
              </a:ext>
            </a:extLst>
          </a:blip>
          <a:srcRect t="1397" b="19509"/>
          <a:stretch/>
        </p:blipFill>
        <p:spPr>
          <a:xfrm>
            <a:off x="1302895" y="646596"/>
            <a:ext cx="1458222" cy="5424240"/>
          </a:xfrm>
          <a:prstGeom prst="rect">
            <a:avLst/>
          </a:prstGeom>
        </p:spPr>
      </p:pic>
    </p:spTree>
    <p:extLst>
      <p:ext uri="{BB962C8B-B14F-4D97-AF65-F5344CB8AC3E}">
        <p14:creationId xmlns:p14="http://schemas.microsoft.com/office/powerpoint/2010/main" val="110398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DGs">
    <p:spTree>
      <p:nvGrpSpPr>
        <p:cNvPr id="1" name=""/>
        <p:cNvGrpSpPr/>
        <p:nvPr/>
      </p:nvGrpSpPr>
      <p:grpSpPr>
        <a:xfrm>
          <a:off x="0" y="0"/>
          <a:ext cx="0" cy="0"/>
          <a:chOff x="0" y="0"/>
          <a:chExt cx="0" cy="0"/>
        </a:xfrm>
      </p:grpSpPr>
      <p:sp>
        <p:nvSpPr>
          <p:cNvPr id="14" name="Rectangle 1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3" name="Rectangle 12">
            <a:extLst>
              <a:ext uri="{FF2B5EF4-FFF2-40B4-BE49-F238E27FC236}">
                <a16:creationId xmlns:a16="http://schemas.microsoft.com/office/drawing/2014/main" id="{5EFA3F8E-8AF4-4FBA-8729-EE7EFB83BA9B}"/>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F4302F9-B1CD-4013-8E7B-959294E5886B}"/>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Slide Number Placeholder 8">
            <a:extLst>
              <a:ext uri="{FF2B5EF4-FFF2-40B4-BE49-F238E27FC236}">
                <a16:creationId xmlns:a16="http://schemas.microsoft.com/office/drawing/2014/main" id="{B663B8C4-6843-499B-B303-9D312427843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23" name="Picture Placeholder 3">
            <a:extLst>
              <a:ext uri="{FF2B5EF4-FFF2-40B4-BE49-F238E27FC236}">
                <a16:creationId xmlns:a16="http://schemas.microsoft.com/office/drawing/2014/main" id="{BADF575C-C9B1-4CAD-BD77-EADD9900E1F7}"/>
              </a:ext>
            </a:extLst>
          </p:cNvPr>
          <p:cNvSpPr>
            <a:spLocks noGrp="1"/>
          </p:cNvSpPr>
          <p:nvPr>
            <p:ph type="pic" sz="quarter" idx="11"/>
          </p:nvPr>
        </p:nvSpPr>
        <p:spPr>
          <a:xfrm>
            <a:off x="5700712" y="2996610"/>
            <a:ext cx="2641555" cy="2642190"/>
          </a:xfrm>
          <a:solidFill>
            <a:schemeClr val="accent1">
              <a:lumMod val="20000"/>
              <a:lumOff val="80000"/>
            </a:schemeClr>
          </a:solidFill>
        </p:spPr>
        <p:txBody>
          <a:bodyPr/>
          <a:lstStyle/>
          <a:p>
            <a:endParaRPr lang="en-GB"/>
          </a:p>
        </p:txBody>
      </p:sp>
      <p:sp>
        <p:nvSpPr>
          <p:cNvPr id="24" name="Picture Placeholder 7">
            <a:extLst>
              <a:ext uri="{FF2B5EF4-FFF2-40B4-BE49-F238E27FC236}">
                <a16:creationId xmlns:a16="http://schemas.microsoft.com/office/drawing/2014/main" id="{7955CB05-D376-411D-9866-216924BB3A3B}"/>
              </a:ext>
            </a:extLst>
          </p:cNvPr>
          <p:cNvSpPr>
            <a:spLocks noGrp="1"/>
          </p:cNvSpPr>
          <p:nvPr>
            <p:ph type="pic" sz="quarter" idx="12"/>
          </p:nvPr>
        </p:nvSpPr>
        <p:spPr>
          <a:xfrm>
            <a:off x="7705056" y="1600166"/>
            <a:ext cx="1274421" cy="1274625"/>
          </a:xfrm>
          <a:solidFill>
            <a:schemeClr val="accent1">
              <a:lumMod val="20000"/>
              <a:lumOff val="80000"/>
            </a:schemeClr>
          </a:solidFill>
        </p:spPr>
        <p:txBody>
          <a:bodyPr/>
          <a:lstStyle/>
          <a:p>
            <a:endParaRPr lang="en-GB"/>
          </a:p>
        </p:txBody>
      </p:sp>
      <p:sp>
        <p:nvSpPr>
          <p:cNvPr id="25" name="Picture Placeholder 9">
            <a:extLst>
              <a:ext uri="{FF2B5EF4-FFF2-40B4-BE49-F238E27FC236}">
                <a16:creationId xmlns:a16="http://schemas.microsoft.com/office/drawing/2014/main" id="{3DE9A61D-9608-41FD-8E00-7A748904DADE}"/>
              </a:ext>
            </a:extLst>
          </p:cNvPr>
          <p:cNvSpPr>
            <a:spLocks noGrp="1"/>
          </p:cNvSpPr>
          <p:nvPr>
            <p:ph type="pic" sz="quarter" idx="13"/>
          </p:nvPr>
        </p:nvSpPr>
        <p:spPr>
          <a:xfrm>
            <a:off x="8501586" y="2996610"/>
            <a:ext cx="1770312" cy="1770312"/>
          </a:xfrm>
          <a:solidFill>
            <a:schemeClr val="accent1">
              <a:lumMod val="20000"/>
              <a:lumOff val="80000"/>
            </a:schemeClr>
          </a:solidFill>
        </p:spPr>
        <p:txBody>
          <a:bodyPr/>
          <a:lstStyle/>
          <a:p>
            <a:endParaRPr lang="en-GB" dirty="0"/>
          </a:p>
        </p:txBody>
      </p:sp>
      <p:sp>
        <p:nvSpPr>
          <p:cNvPr id="26" name="Rectangle 25">
            <a:extLst>
              <a:ext uri="{FF2B5EF4-FFF2-40B4-BE49-F238E27FC236}">
                <a16:creationId xmlns:a16="http://schemas.microsoft.com/office/drawing/2014/main" id="{52E0AAF6-B865-4047-B6A7-D782DAFE8777}"/>
              </a:ext>
            </a:extLst>
          </p:cNvPr>
          <p:cNvSpPr/>
          <p:nvPr userDrawn="1"/>
        </p:nvSpPr>
        <p:spPr>
          <a:xfrm>
            <a:off x="194199" y="712902"/>
            <a:ext cx="5394933" cy="5394933"/>
          </a:xfrm>
          <a:prstGeom prst="rect">
            <a:avLst/>
          </a:prstGeom>
          <a:solidFill>
            <a:schemeClr val="tx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Text Placeholder 5">
            <a:extLst>
              <a:ext uri="{FF2B5EF4-FFF2-40B4-BE49-F238E27FC236}">
                <a16:creationId xmlns:a16="http://schemas.microsoft.com/office/drawing/2014/main" id="{A1AE3668-C9B2-4753-8E8F-2FCCD56C89F1}"/>
              </a:ext>
            </a:extLst>
          </p:cNvPr>
          <p:cNvSpPr>
            <a:spLocks noGrp="1"/>
          </p:cNvSpPr>
          <p:nvPr>
            <p:ph type="body" sz="quarter" idx="10" hasCustomPrompt="1"/>
          </p:nvPr>
        </p:nvSpPr>
        <p:spPr>
          <a:xfrm>
            <a:off x="423123" y="990600"/>
            <a:ext cx="4936560" cy="4648200"/>
          </a:xfrm>
        </p:spPr>
        <p:txBody>
          <a:bodyPr anchor="ctr"/>
          <a:lstStyle>
            <a:lvl1pPr>
              <a:defRPr sz="3600" b="1">
                <a:solidFill>
                  <a:schemeClr val="bg1"/>
                </a:solidFill>
                <a:latin typeface="Meiryo UI" panose="020B0604030504040204" pitchFamily="50" charset="-128"/>
                <a:ea typeface="Meiryo UI" panose="020B0604030504040204" pitchFamily="50" charset="-128"/>
              </a:defRPr>
            </a:lvl1pPr>
          </a:lstStyle>
          <a:p>
            <a:pPr lvl="0"/>
            <a:r>
              <a:rPr lang="en-US" dirty="0"/>
              <a:t>EDIT MASTER TEXT STYLES</a:t>
            </a:r>
          </a:p>
        </p:txBody>
      </p:sp>
      <p:sp>
        <p:nvSpPr>
          <p:cNvPr id="28" name="Picture Placeholder 3">
            <a:extLst>
              <a:ext uri="{FF2B5EF4-FFF2-40B4-BE49-F238E27FC236}">
                <a16:creationId xmlns:a16="http://schemas.microsoft.com/office/drawing/2014/main" id="{DDB4C899-D534-4CE0-A336-57D64E3088FF}"/>
              </a:ext>
            </a:extLst>
          </p:cNvPr>
          <p:cNvSpPr>
            <a:spLocks noGrp="1"/>
          </p:cNvSpPr>
          <p:nvPr>
            <p:ph type="pic" sz="quarter" idx="14"/>
          </p:nvPr>
        </p:nvSpPr>
        <p:spPr>
          <a:xfrm>
            <a:off x="5700712" y="990600"/>
            <a:ext cx="1883738" cy="1884191"/>
          </a:xfrm>
          <a:solidFill>
            <a:schemeClr val="accent1">
              <a:lumMod val="20000"/>
              <a:lumOff val="80000"/>
            </a:schemeClr>
          </a:solidFill>
        </p:spPr>
        <p:txBody>
          <a:bodyPr/>
          <a:lstStyle/>
          <a:p>
            <a:endParaRPr lang="en-GB"/>
          </a:p>
        </p:txBody>
      </p:sp>
      <p:pic>
        <p:nvPicPr>
          <p:cNvPr id="15" name="Picture 3"/>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p:blipFill>
        <p:spPr bwMode="auto">
          <a:xfrm>
            <a:off x="11310079" y="5972653"/>
            <a:ext cx="554500" cy="711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09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Blue">
    <p:spTree>
      <p:nvGrpSpPr>
        <p:cNvPr id="1" name=""/>
        <p:cNvGrpSpPr/>
        <p:nvPr/>
      </p:nvGrpSpPr>
      <p:grpSpPr>
        <a:xfrm>
          <a:off x="0" y="0"/>
          <a:ext cx="0" cy="0"/>
          <a:chOff x="0" y="0"/>
          <a:chExt cx="0" cy="0"/>
        </a:xfrm>
      </p:grpSpPr>
      <p:sp>
        <p:nvSpPr>
          <p:cNvPr id="14" name="Rectangle 1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0" name="Rectangle 19"/>
          <p:cNvSpPr/>
          <p:nvPr userDrawn="1"/>
        </p:nvSpPr>
        <p:spPr>
          <a:xfrm>
            <a:off x="5700712" y="990600"/>
            <a:ext cx="1883738" cy="18841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2" name="Rectangle 21"/>
          <p:cNvSpPr/>
          <p:nvPr userDrawn="1"/>
        </p:nvSpPr>
        <p:spPr>
          <a:xfrm>
            <a:off x="7696030" y="1600165"/>
            <a:ext cx="1274400" cy="12746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3" name="Rectangle 22"/>
          <p:cNvSpPr/>
          <p:nvPr userDrawn="1"/>
        </p:nvSpPr>
        <p:spPr>
          <a:xfrm>
            <a:off x="8501585" y="2996608"/>
            <a:ext cx="1770313" cy="17703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4" name="Rectangle 23"/>
          <p:cNvSpPr/>
          <p:nvPr userDrawn="1"/>
        </p:nvSpPr>
        <p:spPr>
          <a:xfrm>
            <a:off x="5700711" y="2996608"/>
            <a:ext cx="2641555" cy="26421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6" name="Rectangle 25">
            <a:extLst>
              <a:ext uri="{FF2B5EF4-FFF2-40B4-BE49-F238E27FC236}">
                <a16:creationId xmlns:a16="http://schemas.microsoft.com/office/drawing/2014/main" id="{D9BCF126-1A45-4323-A884-8B0FB46BBEA5}"/>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DC3353D7-84D2-4450-8907-564FE29182B2}"/>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Slide Number Placeholder 8">
            <a:extLst>
              <a:ext uri="{FF2B5EF4-FFF2-40B4-BE49-F238E27FC236}">
                <a16:creationId xmlns:a16="http://schemas.microsoft.com/office/drawing/2014/main" id="{60CA5766-F02A-40F7-8085-E575E4796490}"/>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33" name="Rectangle 32">
            <a:extLst>
              <a:ext uri="{FF2B5EF4-FFF2-40B4-BE49-F238E27FC236}">
                <a16:creationId xmlns:a16="http://schemas.microsoft.com/office/drawing/2014/main" id="{CC909508-71D4-4C94-A0C4-459A2B3059ED}"/>
              </a:ext>
            </a:extLst>
          </p:cNvPr>
          <p:cNvSpPr/>
          <p:nvPr userDrawn="1"/>
        </p:nvSpPr>
        <p:spPr>
          <a:xfrm>
            <a:off x="194199" y="712902"/>
            <a:ext cx="5394933" cy="5394933"/>
          </a:xfrm>
          <a:prstGeom prst="rect">
            <a:avLst/>
          </a:prstGeom>
          <a:solidFill>
            <a:schemeClr val="tx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Text Placeholder 5">
            <a:extLst>
              <a:ext uri="{FF2B5EF4-FFF2-40B4-BE49-F238E27FC236}">
                <a16:creationId xmlns:a16="http://schemas.microsoft.com/office/drawing/2014/main" id="{8EA06FF1-9AEF-4DB4-9E37-EB585127DD90}"/>
              </a:ext>
            </a:extLst>
          </p:cNvPr>
          <p:cNvSpPr>
            <a:spLocks noGrp="1"/>
          </p:cNvSpPr>
          <p:nvPr>
            <p:ph type="body" sz="quarter" idx="10" hasCustomPrompt="1"/>
          </p:nvPr>
        </p:nvSpPr>
        <p:spPr>
          <a:xfrm>
            <a:off x="423123" y="990600"/>
            <a:ext cx="4936560" cy="4648200"/>
          </a:xfrm>
        </p:spPr>
        <p:txBody>
          <a:bodyPr anchor="ctr"/>
          <a:lstStyle>
            <a:lvl1pPr>
              <a:defRPr sz="3600" b="1">
                <a:solidFill>
                  <a:schemeClr val="bg1"/>
                </a:solidFill>
                <a:latin typeface="Meiryo UI" panose="020B0604030504040204" pitchFamily="50" charset="-128"/>
                <a:ea typeface="Meiryo UI" panose="020B0604030504040204" pitchFamily="50" charset="-128"/>
              </a:defRPr>
            </a:lvl1pPr>
          </a:lstStyle>
          <a:p>
            <a:pPr lvl="0"/>
            <a:r>
              <a:rPr lang="en-US" dirty="0"/>
              <a:t>EDIT MASTER TEXT STYLES</a:t>
            </a:r>
          </a:p>
        </p:txBody>
      </p:sp>
      <p:pic>
        <p:nvPicPr>
          <p:cNvPr id="15" name="Picture 3"/>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p:blipFill>
        <p:spPr bwMode="auto">
          <a:xfrm>
            <a:off x="11310079" y="5972653"/>
            <a:ext cx="554500" cy="711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6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ic Body">
    <p:bg>
      <p:bgRef idx="1001">
        <a:schemeClr val="bg1"/>
      </p:bgRef>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75094" y="691755"/>
            <a:ext cx="11172406" cy="603646"/>
          </a:xfrm>
        </p:spPr>
        <p:txBody>
          <a:bodyPr anchor="t">
            <a:noAutofit/>
          </a:bodyPr>
          <a:lstStyle>
            <a:lvl1pPr algn="l">
              <a:defRPr sz="3000" b="0" i="0" cap="none">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dirty="0"/>
              <a:t>CLICK TO EDIT MASTER TITLE</a:t>
            </a:r>
          </a:p>
        </p:txBody>
      </p:sp>
      <p:sp>
        <p:nvSpPr>
          <p:cNvPr id="4" name="Subtitle 2"/>
          <p:cNvSpPr>
            <a:spLocks noGrp="1"/>
          </p:cNvSpPr>
          <p:nvPr>
            <p:ph type="subTitle" idx="1" hasCustomPrompt="1"/>
          </p:nvPr>
        </p:nvSpPr>
        <p:spPr>
          <a:xfrm>
            <a:off x="575094" y="1379796"/>
            <a:ext cx="11172406" cy="4792409"/>
          </a:xfrm>
        </p:spPr>
        <p:txBody>
          <a:bodyPr>
            <a:noAutofit/>
          </a:bodyPr>
          <a:lstStyle>
            <a:lvl1pPr marL="342900" indent="-342900" algn="l">
              <a:lnSpc>
                <a:spcPct val="90000"/>
              </a:lnSpc>
              <a:buFont typeface="Wingdings" panose="05000000000000000000" pitchFamily="2" charset="2"/>
              <a:buChar char="l"/>
              <a:defRPr sz="2000" b="0" i="0" cap="none">
                <a:solidFill>
                  <a:srgbClr val="1E3250"/>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a:buFont typeface="Arial" panose="020B0604020202020204" pitchFamily="34" charset="0"/>
              <a:buChar char="•"/>
              <a:defRPr>
                <a:solidFill>
                  <a:schemeClr val="tx1">
                    <a:tint val="75000"/>
                  </a:schemeClr>
                </a:solidFill>
              </a:defRPr>
            </a:lvl2pPr>
            <a:lvl3pPr marL="1200150" indent="-285750" algn="l">
              <a:buFont typeface="Wingdings" panose="05000000000000000000" pitchFamily="2" charset="2"/>
              <a:buChar char="ü"/>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p>
          <a:p>
            <a:pPr lvl="1"/>
            <a:r>
              <a:rPr lang="en-US" dirty="0" err="1"/>
              <a:t>Nnnnnnnnnnnnnnnnnnnn</a:t>
            </a:r>
            <a:endParaRPr lang="en-US" dirty="0"/>
          </a:p>
          <a:p>
            <a:pPr lvl="2"/>
            <a:r>
              <a:rPr lang="en-US" dirty="0" err="1"/>
              <a:t>Mmmmmmmmmmmmmmm</a:t>
            </a:r>
            <a:endParaRPr lang="en-US" dirty="0"/>
          </a:p>
          <a:p>
            <a:pPr lvl="2"/>
            <a:r>
              <a:rPr lang="en-US" dirty="0" err="1"/>
              <a:t>kkkkkkkkkkkkkkkkkk</a:t>
            </a:r>
            <a:endParaRPr lang="en-US" dirty="0"/>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131148DF-03E7-4D76-AF0C-AF66DADBC77F}"/>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D162FDE-38FF-4A1F-9A1B-53894723F77F}"/>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a16="http://schemas.microsoft.com/office/drawing/2014/main" id="{AC561ECD-F245-454A-AF50-5DBC4E36D95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Tree>
    <p:extLst>
      <p:ext uri="{BB962C8B-B14F-4D97-AF65-F5344CB8AC3E}">
        <p14:creationId xmlns:p14="http://schemas.microsoft.com/office/powerpoint/2010/main" val="61635886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dia">
    <p:bg>
      <p:bgRef idx="1001">
        <a:schemeClr val="bg1"/>
      </p:bgRef>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D0A764D-A63E-4DD4-BE15-A047D8393E78}"/>
              </a:ext>
            </a:extLst>
          </p:cNvPr>
          <p:cNvSpPr>
            <a:spLocks noGrp="1"/>
          </p:cNvSpPr>
          <p:nvPr>
            <p:ph type="ctrTitle" hasCustomPrompt="1"/>
          </p:nvPr>
        </p:nvSpPr>
        <p:spPr>
          <a:xfrm>
            <a:off x="575094" y="691755"/>
            <a:ext cx="11172406" cy="603646"/>
          </a:xfrm>
        </p:spPr>
        <p:txBody>
          <a:bodyPr anchor="t">
            <a:noAutofit/>
          </a:bodyPr>
          <a:lstStyle>
            <a:lvl1pPr algn="l">
              <a:defRPr sz="3000" b="0" i="0" cap="none">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dirty="0"/>
              <a:t>CLICK TO EDIT MASTER 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AD17A550-1D96-4F3B-B785-DC79A6BFF59A}"/>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8E965A7-FB3E-4C18-B856-336B55D2A8F5}"/>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a16="http://schemas.microsoft.com/office/drawing/2014/main" id="{BB3EF80F-DEB0-4F21-B5DC-3DDA63D6B6D3}"/>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17" name="Media Placeholder 4">
            <a:extLst>
              <a:ext uri="{FF2B5EF4-FFF2-40B4-BE49-F238E27FC236}">
                <a16:creationId xmlns:a16="http://schemas.microsoft.com/office/drawing/2014/main" id="{EFB354F1-D55D-4B91-A7C1-14F30A76A174}"/>
              </a:ext>
            </a:extLst>
          </p:cNvPr>
          <p:cNvSpPr>
            <a:spLocks noGrp="1"/>
          </p:cNvSpPr>
          <p:nvPr>
            <p:ph type="media" sz="quarter" idx="10"/>
          </p:nvPr>
        </p:nvSpPr>
        <p:spPr>
          <a:xfrm>
            <a:off x="575094" y="1371600"/>
            <a:ext cx="11172405" cy="4821238"/>
          </a:xfrm>
          <a:ln w="28575">
            <a:solidFill>
              <a:schemeClr val="bg2"/>
            </a:solidFill>
          </a:ln>
        </p:spPr>
        <p:txBody>
          <a:bodyPr/>
          <a:lstStyle>
            <a:lvl1pPr>
              <a:defRPr>
                <a:latin typeface="Meiryo UI" panose="020B0604030504040204" pitchFamily="50" charset="-128"/>
                <a:ea typeface="Meiryo UI" panose="020B0604030504040204" pitchFamily="50" charset="-128"/>
              </a:defRPr>
            </a:lvl1pPr>
          </a:lstStyle>
          <a:p>
            <a:endParaRPr lang="en-GB"/>
          </a:p>
        </p:txBody>
      </p:sp>
    </p:spTree>
    <p:extLst>
      <p:ext uri="{BB962C8B-B14F-4D97-AF65-F5344CB8AC3E}">
        <p14:creationId xmlns:p14="http://schemas.microsoft.com/office/powerpoint/2010/main" val="73776185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ic - 2 column">
    <p:spTree>
      <p:nvGrpSpPr>
        <p:cNvPr id="1" name=""/>
        <p:cNvGrpSpPr/>
        <p:nvPr/>
      </p:nvGrpSpPr>
      <p:grpSpPr>
        <a:xfrm>
          <a:off x="0" y="0"/>
          <a:ext cx="0" cy="0"/>
          <a:chOff x="0" y="0"/>
          <a:chExt cx="0" cy="0"/>
        </a:xfrm>
      </p:grpSpPr>
      <p:sp>
        <p:nvSpPr>
          <p:cNvPr id="18" name="Content Placeholder 4"/>
          <p:cNvSpPr>
            <a:spLocks noGrp="1"/>
          </p:cNvSpPr>
          <p:nvPr>
            <p:ph sz="quarter" idx="10"/>
          </p:nvPr>
        </p:nvSpPr>
        <p:spPr>
          <a:xfrm>
            <a:off x="6400800" y="691755"/>
            <a:ext cx="5080000" cy="5480450"/>
          </a:xfrm>
        </p:spPr>
        <p:txBody>
          <a:bodyPr/>
          <a:lstStyle>
            <a:lvl1pPr>
              <a:defRPr sz="1800">
                <a:latin typeface="Meiryo UI" panose="020B0604030504040204" pitchFamily="50" charset="-128"/>
                <a:ea typeface="Meiryo UI" panose="020B0604030504040204" pitchFamily="50" charset="-128"/>
              </a:defRPr>
            </a:lvl1pPr>
            <a:lvl2pPr>
              <a:defRPr sz="1600">
                <a:latin typeface="Meiryo UI" panose="020B0604030504040204" pitchFamily="50" charset="-128"/>
                <a:ea typeface="Meiryo UI" panose="020B0604030504040204" pitchFamily="50" charset="-128"/>
              </a:defRPr>
            </a:lvl2pPr>
            <a:lvl3pPr>
              <a:defRPr sz="1200">
                <a:latin typeface="Meiryo UI" panose="020B0604030504040204" pitchFamily="50" charset="-128"/>
                <a:ea typeface="Meiryo UI" panose="020B0604030504040204" pitchFamily="50" charset="-128"/>
              </a:defRPr>
            </a:lvl3pPr>
            <a:lvl4pPr>
              <a:defRPr sz="1100">
                <a:latin typeface="Meiryo UI" panose="020B0604030504040204" pitchFamily="50" charset="-128"/>
                <a:ea typeface="Meiryo UI" panose="020B0604030504040204" pitchFamily="50" charset="-128"/>
              </a:defRPr>
            </a:lvl4pPr>
            <a:lvl5pPr>
              <a:defRPr sz="1100">
                <a:latin typeface="Meiryo UI" panose="020B0604030504040204" pitchFamily="50" charset="-128"/>
                <a:ea typeface="Meiryo UI" panose="020B0604030504040204" pitchFamily="50" charset="-12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1C9EA62D-1338-4E32-B1A9-82F0FF1EA2D3}"/>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7D47DF8-DD2A-42E6-8B13-F13B0BE0E753}"/>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a16="http://schemas.microsoft.com/office/drawing/2014/main" id="{57C5FFB4-66FA-4FDC-B912-386673C237C3}"/>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dirty="0"/>
          </a:p>
        </p:txBody>
      </p:sp>
      <p:sp>
        <p:nvSpPr>
          <p:cNvPr id="16" name="Title 1">
            <a:extLst>
              <a:ext uri="{FF2B5EF4-FFF2-40B4-BE49-F238E27FC236}">
                <a16:creationId xmlns:a16="http://schemas.microsoft.com/office/drawing/2014/main" id="{552AC8C5-4BEE-40A4-8A13-A5FB96859B82}"/>
              </a:ext>
            </a:extLst>
          </p:cNvPr>
          <p:cNvSpPr>
            <a:spLocks noGrp="1"/>
          </p:cNvSpPr>
          <p:nvPr>
            <p:ph type="ctrTitle" hasCustomPrompt="1"/>
          </p:nvPr>
        </p:nvSpPr>
        <p:spPr>
          <a:xfrm>
            <a:off x="575094" y="691754"/>
            <a:ext cx="5559006" cy="844945"/>
          </a:xfrm>
        </p:spPr>
        <p:txBody>
          <a:bodyPr anchor="t">
            <a:noAutofit/>
          </a:bodyPr>
          <a:lstStyle>
            <a:lvl1pPr algn="l">
              <a:defRPr sz="3000" b="0" i="0" cap="none">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dirty="0"/>
              <a:t>CLICK TO EDIT MASTER TITLE</a:t>
            </a:r>
          </a:p>
        </p:txBody>
      </p:sp>
      <p:sp>
        <p:nvSpPr>
          <p:cNvPr id="17" name="Subtitle 2">
            <a:extLst>
              <a:ext uri="{FF2B5EF4-FFF2-40B4-BE49-F238E27FC236}">
                <a16:creationId xmlns:a16="http://schemas.microsoft.com/office/drawing/2014/main" id="{594EDAC7-D8A8-4CCA-A7C1-7855A728988F}"/>
              </a:ext>
            </a:extLst>
          </p:cNvPr>
          <p:cNvSpPr>
            <a:spLocks noGrp="1"/>
          </p:cNvSpPr>
          <p:nvPr>
            <p:ph type="subTitle" idx="1" hasCustomPrompt="1"/>
          </p:nvPr>
        </p:nvSpPr>
        <p:spPr>
          <a:xfrm>
            <a:off x="575094" y="1727200"/>
            <a:ext cx="5559006" cy="4445005"/>
          </a:xfrm>
        </p:spPr>
        <p:txBody>
          <a:bodyPr>
            <a:noAutofit/>
          </a:bodyPr>
          <a:lstStyle>
            <a:lvl1pPr marL="0" indent="0" algn="l">
              <a:lnSpc>
                <a:spcPct val="90000"/>
              </a:lnSpc>
              <a:buNone/>
              <a:defRPr sz="1600" b="0" i="0" cap="none">
                <a:solidFill>
                  <a:srgbClr val="1E3250"/>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p>
        </p:txBody>
      </p:sp>
    </p:spTree>
    <p:extLst>
      <p:ext uri="{BB962C8B-B14F-4D97-AF65-F5344CB8AC3E}">
        <p14:creationId xmlns:p14="http://schemas.microsoft.com/office/powerpoint/2010/main" val="702371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933" y="609600"/>
            <a:ext cx="11653411" cy="939800"/>
          </a:xfrm>
          <a:prstGeom prst="rect">
            <a:avLst/>
          </a:prstGeom>
        </p:spPr>
        <p:txBody>
          <a:bodyPr vert="horz" lIns="91440" tIns="45720" rIns="91440" bIns="45720" rtlCol="0" anchor="t">
            <a:noAutofit/>
          </a:bodyPr>
          <a:lstStyle/>
          <a:p>
            <a:r>
              <a:rPr lang="en-US" dirty="0"/>
              <a:t>CLICK TO EDIT </a:t>
            </a:r>
            <a:br>
              <a:rPr lang="en-US" dirty="0"/>
            </a:br>
            <a:r>
              <a:rPr lang="en-US" dirty="0"/>
              <a:t>MASTER TITLE</a:t>
            </a:r>
          </a:p>
        </p:txBody>
      </p:sp>
      <p:sp>
        <p:nvSpPr>
          <p:cNvPr id="3" name="Text Placeholder 2"/>
          <p:cNvSpPr>
            <a:spLocks noGrp="1"/>
          </p:cNvSpPr>
          <p:nvPr>
            <p:ph type="body" idx="1"/>
          </p:nvPr>
        </p:nvSpPr>
        <p:spPr>
          <a:xfrm>
            <a:off x="264913" y="2133607"/>
            <a:ext cx="11647144" cy="3546475"/>
          </a:xfrm>
          <a:prstGeom prst="rect">
            <a:avLst/>
          </a:prstGeom>
        </p:spPr>
        <p:txBody>
          <a:bodyPr vert="horz" lIns="91440" tIns="45720" rIns="91440" bIns="45720" numCol="1"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Slide Number Placeholder 8"/>
          <p:cNvSpPr>
            <a:spLocks noGrp="1"/>
          </p:cNvSpPr>
          <p:nvPr>
            <p:ph type="sldNum" sz="quarter" idx="4"/>
          </p:nvPr>
        </p:nvSpPr>
        <p:spPr>
          <a:xfrm>
            <a:off x="318620" y="6156946"/>
            <a:ext cx="632513" cy="457200"/>
          </a:xfrm>
          <a:prstGeom prst="rect">
            <a:avLst/>
          </a:prstGeom>
        </p:spPr>
        <p:txBody>
          <a:bodyPr anchor="ctr"/>
          <a:lstStyle>
            <a:lvl1pPr algn="ctr">
              <a:defRPr/>
            </a:lvl1pPr>
          </a:lstStyle>
          <a:p>
            <a:fld id="{E1C3621B-6C8A-6941-9CAD-B981455913CB}" type="slidenum">
              <a:rPr lang="en-US" smtClean="0">
                <a:solidFill>
                  <a:srgbClr val="1E3250"/>
                </a:solidFill>
              </a:rPr>
              <a:pPr/>
              <a:t>‹#›</a:t>
            </a:fld>
            <a:endParaRPr lang="en-US" dirty="0">
              <a:solidFill>
                <a:srgbClr val="1E3250"/>
              </a:solidFill>
            </a:endParaRPr>
          </a:p>
        </p:txBody>
      </p:sp>
    </p:spTree>
    <p:extLst>
      <p:ext uri="{BB962C8B-B14F-4D97-AF65-F5344CB8AC3E}">
        <p14:creationId xmlns:p14="http://schemas.microsoft.com/office/powerpoint/2010/main" val="710567782"/>
      </p:ext>
    </p:extLst>
  </p:cSld>
  <p:clrMap bg1="lt1" tx1="dk1" bg2="lt2" tx2="dk2" accent1="accent1" accent2="accent2" accent3="accent3" accent4="accent4" accent5="accent5" accent6="accent6" hlink="hlink" folHlink="folHlink"/>
  <p:sldLayoutIdLst>
    <p:sldLayoutId id="2147483796" r:id="rId1"/>
    <p:sldLayoutId id="2147483787" r:id="rId2"/>
    <p:sldLayoutId id="2147483785" r:id="rId3"/>
    <p:sldLayoutId id="2147483768" r:id="rId4"/>
    <p:sldLayoutId id="2147483769" r:id="rId5"/>
    <p:sldLayoutId id="2147483723" r:id="rId6"/>
    <p:sldLayoutId id="2147483764" r:id="rId7"/>
    <p:sldLayoutId id="2147483795" r:id="rId8"/>
    <p:sldLayoutId id="2147483765" r:id="rId9"/>
    <p:sldLayoutId id="2147483681" r:id="rId10"/>
    <p:sldLayoutId id="2147483784" r:id="rId11"/>
    <p:sldLayoutId id="2147483774" r:id="rId12"/>
    <p:sldLayoutId id="2147483777" r:id="rId13"/>
    <p:sldLayoutId id="2147483778" r:id="rId14"/>
    <p:sldLayoutId id="2147483793" r:id="rId15"/>
    <p:sldLayoutId id="2147483786" r:id="rId16"/>
    <p:sldLayoutId id="2147483679" r:id="rId17"/>
    <p:sldLayoutId id="2147483680" r:id="rId18"/>
    <p:sldLayoutId id="2147483797" r:id="rId19"/>
    <p:sldLayoutId id="2147483798" r:id="rId20"/>
    <p:sldLayoutId id="2147483799" r:id="rId21"/>
    <p:sldLayoutId id="2147483800" r:id="rId22"/>
    <p:sldLayoutId id="2147483801" r:id="rId23"/>
    <p:sldLayoutId id="2147483802" r:id="rId24"/>
    <p:sldLayoutId id="2147483803" r:id="rId25"/>
    <p:sldLayoutId id="2147483804" r:id="rId26"/>
    <p:sldLayoutId id="2147483805" r:id="rId27"/>
    <p:sldLayoutId id="2147483806" r:id="rId28"/>
    <p:sldLayoutId id="2147483809" r:id="rId29"/>
  </p:sldLayoutIdLst>
  <p:hf hdr="0" ftr="0" dt="0"/>
  <p:txStyles>
    <p:titleStyle>
      <a:lvl1pPr algn="l" defTabSz="457200" rtl="0" eaLnBrk="1" latinLnBrk="0" hangingPunct="1">
        <a:lnSpc>
          <a:spcPct val="90000"/>
        </a:lnSpc>
        <a:spcBef>
          <a:spcPct val="0"/>
        </a:spcBef>
        <a:buNone/>
        <a:defRPr sz="3200" b="1" i="0" kern="1200">
          <a:solidFill>
            <a:srgbClr val="1E3250"/>
          </a:solidFill>
          <a:latin typeface="Meiryo UI" panose="020B0604030504040204" pitchFamily="50" charset="-128"/>
          <a:ea typeface="Meiryo UI" panose="020B0604030504040204" pitchFamily="50" charset="-128"/>
          <a:cs typeface="Calibri" panose="020F0502020204030204" pitchFamily="34" charset="0"/>
        </a:defRPr>
      </a:lvl1pPr>
    </p:titleStyle>
    <p:bodyStyle>
      <a:lvl1pPr marL="0" indent="0" algn="l" defTabSz="457200" rtl="0" eaLnBrk="1" latinLnBrk="0" hangingPunct="1">
        <a:spcBef>
          <a:spcPts val="600"/>
        </a:spcBef>
        <a:buFont typeface="Arial"/>
        <a:buNone/>
        <a:defRPr sz="2000" b="0" i="0" kern="1200">
          <a:solidFill>
            <a:schemeClr val="tx2"/>
          </a:solidFill>
          <a:latin typeface="Meiryo UI" panose="020B0604030504040204" pitchFamily="50" charset="-128"/>
          <a:ea typeface="Meiryo UI" panose="020B0604030504040204" pitchFamily="50" charset="-128"/>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800" b="0" i="0" kern="1200">
          <a:solidFill>
            <a:schemeClr val="tx2"/>
          </a:solidFill>
          <a:latin typeface="Meiryo UI" panose="020B0604030504040204" pitchFamily="50" charset="-128"/>
          <a:ea typeface="Meiryo UI" panose="020B0604030504040204" pitchFamily="50" charset="-128"/>
          <a:cs typeface="Calibri" panose="020F0502020204030204" pitchFamily="34" charset="0"/>
        </a:defRPr>
      </a:lvl2pPr>
      <a:lvl3pPr marL="684213" indent="0" algn="l" defTabSz="457200" rtl="0" eaLnBrk="1" latinLnBrk="0" hangingPunct="1">
        <a:spcBef>
          <a:spcPct val="20000"/>
        </a:spcBef>
        <a:buFont typeface="Arial"/>
        <a:buNone/>
        <a:defRPr sz="1400" b="0" i="0" kern="1200">
          <a:solidFill>
            <a:schemeClr val="tx2"/>
          </a:solidFill>
          <a:latin typeface="Meiryo UI" panose="020B0604030504040204" pitchFamily="50" charset="-128"/>
          <a:ea typeface="Meiryo UI" panose="020B0604030504040204" pitchFamily="50" charset="-128"/>
          <a:cs typeface="Calibri" panose="020F0502020204030204" pitchFamily="34" charset="0"/>
        </a:defRPr>
      </a:lvl3pPr>
      <a:lvl4pPr marL="1027113" indent="0" algn="l" defTabSz="457200" rtl="0" eaLnBrk="1" latinLnBrk="0" hangingPunct="1">
        <a:spcBef>
          <a:spcPct val="20000"/>
        </a:spcBef>
        <a:buFont typeface="Arial"/>
        <a:buNone/>
        <a:tabLst/>
        <a:defRPr sz="1200" b="0" i="0" kern="1200">
          <a:solidFill>
            <a:schemeClr val="tx2"/>
          </a:solidFill>
          <a:latin typeface="Meiryo UI" panose="020B0604030504040204" pitchFamily="50" charset="-128"/>
          <a:ea typeface="Meiryo UI" panose="020B0604030504040204" pitchFamily="50" charset="-128"/>
          <a:cs typeface="Calibri" panose="020F0502020204030204" pitchFamily="34" charset="0"/>
        </a:defRPr>
      </a:lvl4pPr>
      <a:lvl5pPr marL="1370013" indent="0" algn="l" defTabSz="457200" rtl="0" eaLnBrk="1" latinLnBrk="0" hangingPunct="1">
        <a:spcBef>
          <a:spcPct val="20000"/>
        </a:spcBef>
        <a:buFont typeface="Arial"/>
        <a:buNone/>
        <a:defRPr sz="1200" b="0" i="0" kern="1200">
          <a:solidFill>
            <a:schemeClr val="tx2"/>
          </a:solidFill>
          <a:latin typeface="Meiryo UI" panose="020B0604030504040204" pitchFamily="50" charset="-128"/>
          <a:ea typeface="Meiryo UI" panose="020B0604030504040204" pitchFamily="50" charset="-128"/>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9.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620000" y="0"/>
            <a:ext cx="4572000" cy="6858000"/>
          </a:xfrm>
          <a:prstGeom prst="rect">
            <a:avLst/>
          </a:prstGeom>
        </p:spPr>
      </p:pic>
      <p:sp>
        <p:nvSpPr>
          <p:cNvPr id="3" name="Text 0"/>
          <p:cNvSpPr/>
          <p:nvPr/>
        </p:nvSpPr>
        <p:spPr>
          <a:xfrm>
            <a:off x="720031" y="1483619"/>
            <a:ext cx="6786362" cy="2661643"/>
          </a:xfrm>
          <a:prstGeom prst="rect">
            <a:avLst/>
          </a:prstGeom>
          <a:noFill/>
          <a:ln/>
        </p:spPr>
        <p:txBody>
          <a:bodyPr wrap="square" lIns="0" tIns="0" rIns="0" bIns="0" rtlCol="0" anchor="t"/>
          <a:lstStyle/>
          <a:p>
            <a:pPr>
              <a:lnSpc>
                <a:spcPts val="6958"/>
              </a:lnSpc>
            </a:pPr>
            <a:r>
              <a:rPr lang="en-US" sz="4400"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南海トラフ巨大地震発生！初動対応グループワーク</a:t>
            </a:r>
            <a:endParaRPr lang="en-US" sz="4400" dirty="0">
              <a:latin typeface="BIZ UDPゴシック" panose="020B0400000000000000" pitchFamily="50" charset="-128"/>
              <a:ea typeface="BIZ UDPゴシック" panose="020B0400000000000000" pitchFamily="50" charset="-128"/>
            </a:endParaRPr>
          </a:p>
        </p:txBody>
      </p:sp>
      <p:sp>
        <p:nvSpPr>
          <p:cNvPr id="4" name="Text 1"/>
          <p:cNvSpPr/>
          <p:nvPr/>
        </p:nvSpPr>
        <p:spPr>
          <a:xfrm>
            <a:off x="720031" y="3680748"/>
            <a:ext cx="6179939" cy="329208"/>
          </a:xfrm>
          <a:prstGeom prst="rect">
            <a:avLst/>
          </a:prstGeom>
          <a:noFill/>
          <a:ln/>
        </p:spPr>
        <p:txBody>
          <a:bodyPr wrap="none" lIns="0" tIns="0" rIns="0" bIns="0" rtlCol="0" anchor="t"/>
          <a:lstStyle/>
          <a:p>
            <a:pPr>
              <a:lnSpc>
                <a:spcPts val="2583"/>
              </a:lnSpc>
            </a:pPr>
            <a:r>
              <a:rPr lang="en-US" sz="2400" b="1" dirty="0">
                <a:solidFill>
                  <a:srgbClr val="443728"/>
                </a:solidFill>
                <a:latin typeface="BIZ UDPゴシック" panose="020B0400000000000000" pitchFamily="50" charset="-128"/>
                <a:ea typeface="BIZ UDPゴシック" panose="020B0400000000000000" pitchFamily="50" charset="-128"/>
                <a:cs typeface="Open Sans" pitchFamily="34" charset="-120"/>
              </a:rPr>
              <a:t>～発災1時間後、各体制の対応を考える～</a:t>
            </a:r>
            <a:endParaRPr lang="en-US" sz="2400" b="1" dirty="0">
              <a:latin typeface="BIZ UDPゴシック" panose="020B0400000000000000" pitchFamily="50" charset="-128"/>
              <a:ea typeface="BIZ UDPゴシック" panose="020B0400000000000000" pitchFamily="50" charset="-128"/>
            </a:endParaRPr>
          </a:p>
        </p:txBody>
      </p:sp>
      <p:sp>
        <p:nvSpPr>
          <p:cNvPr id="5" name="Shape 2"/>
          <p:cNvSpPr/>
          <p:nvPr/>
        </p:nvSpPr>
        <p:spPr>
          <a:xfrm>
            <a:off x="720031" y="5029795"/>
            <a:ext cx="329108" cy="329108"/>
          </a:xfrm>
          <a:prstGeom prst="roundRect">
            <a:avLst>
              <a:gd name="adj" fmla="val 23151155"/>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4572000" cy="6858000"/>
          </a:xfrm>
          <a:prstGeom prst="rect">
            <a:avLst/>
          </a:prstGeom>
        </p:spPr>
      </p:pic>
      <p:sp>
        <p:nvSpPr>
          <p:cNvPr id="3" name="Text 0"/>
          <p:cNvSpPr/>
          <p:nvPr/>
        </p:nvSpPr>
        <p:spPr>
          <a:xfrm>
            <a:off x="5249962" y="533400"/>
            <a:ext cx="5050234" cy="605333"/>
          </a:xfrm>
          <a:prstGeom prst="rect">
            <a:avLst/>
          </a:prstGeom>
          <a:noFill/>
          <a:ln/>
        </p:spPr>
        <p:txBody>
          <a:bodyPr wrap="none" lIns="0" tIns="0" rIns="0" bIns="0" rtlCol="0" anchor="t"/>
          <a:lstStyle/>
          <a:p>
            <a:pPr>
              <a:lnSpc>
                <a:spcPts val="4750"/>
              </a:lnSpc>
            </a:pPr>
            <a:r>
              <a:rPr lang="en-US" sz="3792"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グループ発表（各5分）</a:t>
            </a:r>
            <a:endParaRPr lang="en-US" sz="3792" dirty="0">
              <a:latin typeface="BIZ UDPゴシック" panose="020B0400000000000000" pitchFamily="50" charset="-128"/>
              <a:ea typeface="BIZ UDPゴシック" panose="020B0400000000000000" pitchFamily="50" charset="-128"/>
            </a:endParaRPr>
          </a:p>
        </p:txBody>
      </p:sp>
      <p:sp>
        <p:nvSpPr>
          <p:cNvPr id="4" name="Shape 1"/>
          <p:cNvSpPr/>
          <p:nvPr/>
        </p:nvSpPr>
        <p:spPr>
          <a:xfrm>
            <a:off x="5249962" y="1647131"/>
            <a:ext cx="435868" cy="435868"/>
          </a:xfrm>
          <a:prstGeom prst="roundRect">
            <a:avLst>
              <a:gd name="adj" fmla="val 18667"/>
            </a:avLst>
          </a:prstGeom>
          <a:solidFill>
            <a:srgbClr val="EBE2E0"/>
          </a:solidFill>
          <a:ln w="7620">
            <a:solidFill>
              <a:srgbClr val="D1C8C6"/>
            </a:solidFill>
            <a:prstDash val="solid"/>
          </a:ln>
        </p:spPr>
      </p:sp>
      <p:sp>
        <p:nvSpPr>
          <p:cNvPr id="5" name="Text 2"/>
          <p:cNvSpPr/>
          <p:nvPr/>
        </p:nvSpPr>
        <p:spPr>
          <a:xfrm>
            <a:off x="5413475" y="1719758"/>
            <a:ext cx="108744" cy="290612"/>
          </a:xfrm>
          <a:prstGeom prst="rect">
            <a:avLst/>
          </a:prstGeom>
          <a:noFill/>
          <a:ln/>
        </p:spPr>
        <p:txBody>
          <a:bodyPr wrap="none" lIns="0" tIns="0" rIns="0" bIns="0" rtlCol="0" anchor="t"/>
          <a:lstStyle/>
          <a:p>
            <a:pPr algn="ctr">
              <a:lnSpc>
                <a:spcPts val="2250"/>
              </a:lnSpc>
            </a:pPr>
            <a:r>
              <a:rPr lang="en-US" sz="2250"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1</a:t>
            </a:r>
            <a:endParaRPr lang="en-US" sz="2250" dirty="0">
              <a:latin typeface="BIZ UDPゴシック" panose="020B0400000000000000" pitchFamily="50" charset="-128"/>
              <a:ea typeface="BIZ UDPゴシック" panose="020B0400000000000000" pitchFamily="50" charset="-128"/>
            </a:endParaRPr>
          </a:p>
        </p:txBody>
      </p:sp>
      <p:sp>
        <p:nvSpPr>
          <p:cNvPr id="6" name="Text 3"/>
          <p:cNvSpPr/>
          <p:nvPr/>
        </p:nvSpPr>
        <p:spPr>
          <a:xfrm>
            <a:off x="5879505" y="1647131"/>
            <a:ext cx="2421433" cy="302717"/>
          </a:xfrm>
          <a:prstGeom prst="rect">
            <a:avLst/>
          </a:prstGeom>
          <a:noFill/>
          <a:ln/>
        </p:spPr>
        <p:txBody>
          <a:bodyPr wrap="none" lIns="0" tIns="0" rIns="0" bIns="0" rtlCol="0" anchor="t"/>
          <a:lstStyle/>
          <a:p>
            <a:pPr>
              <a:lnSpc>
                <a:spcPts val="2375"/>
              </a:lnSpc>
            </a:pPr>
            <a:r>
              <a:rPr lang="en-US" sz="1875"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発表内容</a:t>
            </a:r>
            <a:endParaRPr lang="en-US" sz="1875" dirty="0">
              <a:latin typeface="BIZ UDPゴシック" panose="020B0400000000000000" pitchFamily="50" charset="-128"/>
              <a:ea typeface="BIZ UDPゴシック" panose="020B0400000000000000" pitchFamily="50" charset="-128"/>
            </a:endParaRPr>
          </a:p>
        </p:txBody>
      </p:sp>
      <p:sp>
        <p:nvSpPr>
          <p:cNvPr id="7" name="Text 4"/>
          <p:cNvSpPr/>
          <p:nvPr/>
        </p:nvSpPr>
        <p:spPr>
          <a:xfrm>
            <a:off x="5879505" y="2066032"/>
            <a:ext cx="5634533" cy="309860"/>
          </a:xfrm>
          <a:prstGeom prst="rect">
            <a:avLst/>
          </a:prstGeom>
          <a:noFill/>
          <a:ln/>
        </p:spPr>
        <p:txBody>
          <a:bodyPr wrap="none" lIns="0" tIns="0" rIns="0" bIns="0" rtlCol="0" anchor="t"/>
          <a:lstStyle/>
          <a:p>
            <a:pPr>
              <a:lnSpc>
                <a:spcPts val="2417"/>
              </a:lnSpc>
            </a:pPr>
            <a:r>
              <a:rPr lang="en-US" sz="1500" dirty="0">
                <a:solidFill>
                  <a:srgbClr val="443728"/>
                </a:solidFill>
                <a:latin typeface="BIZ UDPゴシック" panose="020B0400000000000000" pitchFamily="50" charset="-128"/>
                <a:ea typeface="BIZ UDPゴシック" panose="020B0400000000000000" pitchFamily="50" charset="-128"/>
                <a:cs typeface="Open Sans" pitchFamily="34" charset="-120"/>
              </a:rPr>
              <a:t>以下の点について発表してください：</a:t>
            </a:r>
            <a:endParaRPr lang="en-US" sz="1500" dirty="0">
              <a:latin typeface="BIZ UDPゴシック" panose="020B0400000000000000" pitchFamily="50" charset="-128"/>
              <a:ea typeface="BIZ UDPゴシック" panose="020B0400000000000000" pitchFamily="50" charset="-128"/>
            </a:endParaRPr>
          </a:p>
        </p:txBody>
      </p:sp>
      <p:sp>
        <p:nvSpPr>
          <p:cNvPr id="8" name="Shape 5"/>
          <p:cNvSpPr/>
          <p:nvPr/>
        </p:nvSpPr>
        <p:spPr>
          <a:xfrm>
            <a:off x="5249962" y="2787452"/>
            <a:ext cx="435868" cy="435868"/>
          </a:xfrm>
          <a:prstGeom prst="roundRect">
            <a:avLst>
              <a:gd name="adj" fmla="val 18667"/>
            </a:avLst>
          </a:prstGeom>
          <a:solidFill>
            <a:srgbClr val="EBE2E0"/>
          </a:solidFill>
          <a:ln w="7620">
            <a:solidFill>
              <a:srgbClr val="D1C8C6"/>
            </a:solidFill>
            <a:prstDash val="solid"/>
          </a:ln>
        </p:spPr>
      </p:sp>
      <p:sp>
        <p:nvSpPr>
          <p:cNvPr id="9" name="Text 6"/>
          <p:cNvSpPr/>
          <p:nvPr/>
        </p:nvSpPr>
        <p:spPr>
          <a:xfrm>
            <a:off x="5393829" y="2860080"/>
            <a:ext cx="148133" cy="290612"/>
          </a:xfrm>
          <a:prstGeom prst="rect">
            <a:avLst/>
          </a:prstGeom>
          <a:noFill/>
          <a:ln/>
        </p:spPr>
        <p:txBody>
          <a:bodyPr wrap="none" lIns="0" tIns="0" rIns="0" bIns="0" rtlCol="0" anchor="t"/>
          <a:lstStyle/>
          <a:p>
            <a:pPr algn="ctr">
              <a:lnSpc>
                <a:spcPts val="2250"/>
              </a:lnSpc>
            </a:pPr>
            <a:r>
              <a:rPr lang="en-US" sz="2250"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2</a:t>
            </a:r>
            <a:endParaRPr lang="en-US" sz="2250" dirty="0">
              <a:latin typeface="BIZ UDPゴシック" panose="020B0400000000000000" pitchFamily="50" charset="-128"/>
              <a:ea typeface="BIZ UDPゴシック" panose="020B0400000000000000" pitchFamily="50" charset="-128"/>
            </a:endParaRPr>
          </a:p>
        </p:txBody>
      </p:sp>
      <p:sp>
        <p:nvSpPr>
          <p:cNvPr id="10" name="Text 7"/>
          <p:cNvSpPr/>
          <p:nvPr/>
        </p:nvSpPr>
        <p:spPr>
          <a:xfrm>
            <a:off x="5879505" y="2787452"/>
            <a:ext cx="2421433" cy="302717"/>
          </a:xfrm>
          <a:prstGeom prst="rect">
            <a:avLst/>
          </a:prstGeom>
          <a:noFill/>
          <a:ln/>
        </p:spPr>
        <p:txBody>
          <a:bodyPr wrap="none" lIns="0" tIns="0" rIns="0" bIns="0" rtlCol="0" anchor="t"/>
          <a:lstStyle/>
          <a:p>
            <a:pPr>
              <a:lnSpc>
                <a:spcPts val="2375"/>
              </a:lnSpc>
            </a:pPr>
            <a:r>
              <a:rPr lang="en-US" sz="1875"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選択した3つの行動</a:t>
            </a:r>
            <a:endParaRPr lang="en-US" sz="1875" dirty="0">
              <a:latin typeface="BIZ UDPゴシック" panose="020B0400000000000000" pitchFamily="50" charset="-128"/>
              <a:ea typeface="BIZ UDPゴシック" panose="020B0400000000000000" pitchFamily="50" charset="-128"/>
            </a:endParaRPr>
          </a:p>
        </p:txBody>
      </p:sp>
      <p:sp>
        <p:nvSpPr>
          <p:cNvPr id="11" name="Text 8"/>
          <p:cNvSpPr/>
          <p:nvPr/>
        </p:nvSpPr>
        <p:spPr>
          <a:xfrm>
            <a:off x="5879505" y="3206353"/>
            <a:ext cx="5634533" cy="309860"/>
          </a:xfrm>
          <a:prstGeom prst="rect">
            <a:avLst/>
          </a:prstGeom>
          <a:noFill/>
          <a:ln/>
        </p:spPr>
        <p:txBody>
          <a:bodyPr wrap="none" lIns="0" tIns="0" rIns="0" bIns="0" rtlCol="0" anchor="t"/>
          <a:lstStyle/>
          <a:p>
            <a:pPr>
              <a:lnSpc>
                <a:spcPts val="2417"/>
              </a:lnSpc>
            </a:pPr>
            <a:r>
              <a:rPr lang="en-US" sz="1500" dirty="0">
                <a:solidFill>
                  <a:srgbClr val="443728"/>
                </a:solidFill>
                <a:latin typeface="BIZ UDPゴシック" panose="020B0400000000000000" pitchFamily="50" charset="-128"/>
                <a:ea typeface="BIZ UDPゴシック" panose="020B0400000000000000" pitchFamily="50" charset="-128"/>
                <a:cs typeface="Open Sans" pitchFamily="34" charset="-120"/>
              </a:rPr>
              <a:t>選択した3つの行動とその優先順位、理由</a:t>
            </a:r>
            <a:endParaRPr lang="en-US" sz="1500" dirty="0">
              <a:latin typeface="BIZ UDPゴシック" panose="020B0400000000000000" pitchFamily="50" charset="-128"/>
              <a:ea typeface="BIZ UDPゴシック" panose="020B0400000000000000" pitchFamily="50" charset="-128"/>
            </a:endParaRPr>
          </a:p>
        </p:txBody>
      </p:sp>
      <p:sp>
        <p:nvSpPr>
          <p:cNvPr id="12" name="Shape 9"/>
          <p:cNvSpPr/>
          <p:nvPr/>
        </p:nvSpPr>
        <p:spPr>
          <a:xfrm>
            <a:off x="5249962" y="3927773"/>
            <a:ext cx="435868" cy="435868"/>
          </a:xfrm>
          <a:prstGeom prst="roundRect">
            <a:avLst>
              <a:gd name="adj" fmla="val 18667"/>
            </a:avLst>
          </a:prstGeom>
          <a:solidFill>
            <a:srgbClr val="EBE2E0"/>
          </a:solidFill>
          <a:ln w="7620">
            <a:solidFill>
              <a:srgbClr val="D1C8C6"/>
            </a:solidFill>
            <a:prstDash val="solid"/>
          </a:ln>
        </p:spPr>
      </p:sp>
      <p:sp>
        <p:nvSpPr>
          <p:cNvPr id="13" name="Text 10"/>
          <p:cNvSpPr/>
          <p:nvPr/>
        </p:nvSpPr>
        <p:spPr>
          <a:xfrm>
            <a:off x="5396905" y="4000401"/>
            <a:ext cx="141883" cy="290612"/>
          </a:xfrm>
          <a:prstGeom prst="rect">
            <a:avLst/>
          </a:prstGeom>
          <a:noFill/>
          <a:ln/>
        </p:spPr>
        <p:txBody>
          <a:bodyPr wrap="none" lIns="0" tIns="0" rIns="0" bIns="0" rtlCol="0" anchor="t"/>
          <a:lstStyle/>
          <a:p>
            <a:pPr algn="ctr">
              <a:lnSpc>
                <a:spcPts val="2250"/>
              </a:lnSpc>
            </a:pPr>
            <a:r>
              <a:rPr lang="en-US" sz="2250"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3</a:t>
            </a:r>
            <a:endParaRPr lang="en-US" sz="2250" dirty="0">
              <a:latin typeface="BIZ UDPゴシック" panose="020B0400000000000000" pitchFamily="50" charset="-128"/>
              <a:ea typeface="BIZ UDPゴシック" panose="020B0400000000000000" pitchFamily="50" charset="-128"/>
            </a:endParaRPr>
          </a:p>
        </p:txBody>
      </p:sp>
      <p:sp>
        <p:nvSpPr>
          <p:cNvPr id="14" name="Text 11"/>
          <p:cNvSpPr/>
          <p:nvPr/>
        </p:nvSpPr>
        <p:spPr>
          <a:xfrm>
            <a:off x="5879505" y="3927772"/>
            <a:ext cx="2421433" cy="302717"/>
          </a:xfrm>
          <a:prstGeom prst="rect">
            <a:avLst/>
          </a:prstGeom>
          <a:noFill/>
          <a:ln/>
        </p:spPr>
        <p:txBody>
          <a:bodyPr wrap="none" lIns="0" tIns="0" rIns="0" bIns="0" rtlCol="0" anchor="t"/>
          <a:lstStyle/>
          <a:p>
            <a:pPr>
              <a:lnSpc>
                <a:spcPts val="2375"/>
              </a:lnSpc>
            </a:pPr>
            <a:r>
              <a:rPr lang="en-US" sz="1875"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追加の対応策</a:t>
            </a:r>
            <a:endParaRPr lang="en-US" sz="1875" dirty="0">
              <a:latin typeface="BIZ UDPゴシック" panose="020B0400000000000000" pitchFamily="50" charset="-128"/>
              <a:ea typeface="BIZ UDPゴシック" panose="020B0400000000000000" pitchFamily="50" charset="-128"/>
            </a:endParaRPr>
          </a:p>
        </p:txBody>
      </p:sp>
      <p:sp>
        <p:nvSpPr>
          <p:cNvPr id="15" name="Text 12"/>
          <p:cNvSpPr/>
          <p:nvPr/>
        </p:nvSpPr>
        <p:spPr>
          <a:xfrm>
            <a:off x="5879505" y="4346674"/>
            <a:ext cx="5634533" cy="309860"/>
          </a:xfrm>
          <a:prstGeom prst="rect">
            <a:avLst/>
          </a:prstGeom>
          <a:noFill/>
          <a:ln/>
        </p:spPr>
        <p:txBody>
          <a:bodyPr wrap="none" lIns="0" tIns="0" rIns="0" bIns="0" rtlCol="0" anchor="t"/>
          <a:lstStyle/>
          <a:p>
            <a:pPr>
              <a:lnSpc>
                <a:spcPts val="2417"/>
              </a:lnSpc>
            </a:pPr>
            <a:r>
              <a:rPr lang="en-US" sz="1500" dirty="0">
                <a:solidFill>
                  <a:srgbClr val="443728"/>
                </a:solidFill>
                <a:latin typeface="BIZ UDPゴシック" panose="020B0400000000000000" pitchFamily="50" charset="-128"/>
                <a:ea typeface="BIZ UDPゴシック" panose="020B0400000000000000" pitchFamily="50" charset="-128"/>
                <a:cs typeface="Open Sans" pitchFamily="34" charset="-120"/>
              </a:rPr>
              <a:t>発災1時間後の状況を踏まえた追加の対応策</a:t>
            </a:r>
            <a:endParaRPr lang="en-US" sz="1500" dirty="0">
              <a:latin typeface="BIZ UDPゴシック" panose="020B0400000000000000" pitchFamily="50" charset="-128"/>
              <a:ea typeface="BIZ UDPゴシック" panose="020B0400000000000000" pitchFamily="50" charset="-128"/>
            </a:endParaRPr>
          </a:p>
        </p:txBody>
      </p:sp>
      <p:sp>
        <p:nvSpPr>
          <p:cNvPr id="16" name="Shape 13"/>
          <p:cNvSpPr/>
          <p:nvPr/>
        </p:nvSpPr>
        <p:spPr>
          <a:xfrm>
            <a:off x="5249962" y="5068094"/>
            <a:ext cx="435868" cy="435868"/>
          </a:xfrm>
          <a:prstGeom prst="roundRect">
            <a:avLst>
              <a:gd name="adj" fmla="val 18667"/>
            </a:avLst>
          </a:prstGeom>
          <a:solidFill>
            <a:srgbClr val="EBE2E0"/>
          </a:solidFill>
          <a:ln w="7620">
            <a:solidFill>
              <a:srgbClr val="D1C8C6"/>
            </a:solidFill>
            <a:prstDash val="solid"/>
          </a:ln>
        </p:spPr>
      </p:sp>
      <p:sp>
        <p:nvSpPr>
          <p:cNvPr id="17" name="Text 14"/>
          <p:cNvSpPr/>
          <p:nvPr/>
        </p:nvSpPr>
        <p:spPr>
          <a:xfrm>
            <a:off x="5389562" y="5140722"/>
            <a:ext cx="156667" cy="290612"/>
          </a:xfrm>
          <a:prstGeom prst="rect">
            <a:avLst/>
          </a:prstGeom>
          <a:noFill/>
          <a:ln/>
        </p:spPr>
        <p:txBody>
          <a:bodyPr wrap="none" lIns="0" tIns="0" rIns="0" bIns="0" rtlCol="0" anchor="t"/>
          <a:lstStyle/>
          <a:p>
            <a:pPr algn="ctr">
              <a:lnSpc>
                <a:spcPts val="2250"/>
              </a:lnSpc>
            </a:pPr>
            <a:r>
              <a:rPr lang="en-US" sz="2250"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4</a:t>
            </a:r>
            <a:endParaRPr lang="en-US" sz="2250" dirty="0">
              <a:latin typeface="BIZ UDPゴシック" panose="020B0400000000000000" pitchFamily="50" charset="-128"/>
              <a:ea typeface="BIZ UDPゴシック" panose="020B0400000000000000" pitchFamily="50" charset="-128"/>
            </a:endParaRPr>
          </a:p>
        </p:txBody>
      </p:sp>
      <p:sp>
        <p:nvSpPr>
          <p:cNvPr id="18" name="Text 15"/>
          <p:cNvSpPr/>
          <p:nvPr/>
        </p:nvSpPr>
        <p:spPr>
          <a:xfrm>
            <a:off x="5879505" y="5068094"/>
            <a:ext cx="2421433" cy="302717"/>
          </a:xfrm>
          <a:prstGeom prst="rect">
            <a:avLst/>
          </a:prstGeom>
          <a:noFill/>
          <a:ln/>
        </p:spPr>
        <p:txBody>
          <a:bodyPr wrap="none" lIns="0" tIns="0" rIns="0" bIns="0" rtlCol="0" anchor="t"/>
          <a:lstStyle/>
          <a:p>
            <a:pPr>
              <a:lnSpc>
                <a:spcPts val="2375"/>
              </a:lnSpc>
            </a:pPr>
            <a:r>
              <a:rPr lang="en-US" sz="1875"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連携ポイント</a:t>
            </a:r>
            <a:endParaRPr lang="en-US" sz="1875" dirty="0">
              <a:latin typeface="BIZ UDPゴシック" panose="020B0400000000000000" pitchFamily="50" charset="-128"/>
              <a:ea typeface="BIZ UDPゴシック" panose="020B0400000000000000" pitchFamily="50" charset="-128"/>
            </a:endParaRPr>
          </a:p>
        </p:txBody>
      </p:sp>
      <p:sp>
        <p:nvSpPr>
          <p:cNvPr id="19" name="Text 16"/>
          <p:cNvSpPr/>
          <p:nvPr/>
        </p:nvSpPr>
        <p:spPr>
          <a:xfrm>
            <a:off x="5879505" y="5486995"/>
            <a:ext cx="5634533" cy="309860"/>
          </a:xfrm>
          <a:prstGeom prst="rect">
            <a:avLst/>
          </a:prstGeom>
          <a:noFill/>
          <a:ln/>
        </p:spPr>
        <p:txBody>
          <a:bodyPr wrap="none" lIns="0" tIns="0" rIns="0" bIns="0" rtlCol="0" anchor="t"/>
          <a:lstStyle/>
          <a:p>
            <a:pPr>
              <a:lnSpc>
                <a:spcPts val="2417"/>
              </a:lnSpc>
            </a:pPr>
            <a:r>
              <a:rPr lang="en-US" sz="1500" dirty="0">
                <a:solidFill>
                  <a:srgbClr val="443728"/>
                </a:solidFill>
                <a:latin typeface="BIZ UDPゴシック" panose="020B0400000000000000" pitchFamily="50" charset="-128"/>
                <a:ea typeface="BIZ UDPゴシック" panose="020B0400000000000000" pitchFamily="50" charset="-128"/>
                <a:cs typeface="Open Sans" pitchFamily="34" charset="-120"/>
              </a:rPr>
              <a:t>他の体制との連携ポイント</a:t>
            </a:r>
            <a:endParaRPr lang="en-US" sz="1500" dirty="0">
              <a:latin typeface="BIZ UDPゴシック" panose="020B0400000000000000" pitchFamily="50" charset="-128"/>
              <a:ea typeface="BIZ UDPゴシック" panose="020B0400000000000000" pitchFamily="50" charset="-128"/>
            </a:endParaRPr>
          </a:p>
        </p:txBody>
      </p:sp>
      <p:sp>
        <p:nvSpPr>
          <p:cNvPr id="20" name="Text 17"/>
          <p:cNvSpPr/>
          <p:nvPr/>
        </p:nvSpPr>
        <p:spPr>
          <a:xfrm>
            <a:off x="5249962" y="6014740"/>
            <a:ext cx="6264077" cy="309860"/>
          </a:xfrm>
          <a:prstGeom prst="rect">
            <a:avLst/>
          </a:prstGeom>
          <a:noFill/>
          <a:ln/>
        </p:spPr>
        <p:txBody>
          <a:bodyPr wrap="none" lIns="0" tIns="0" rIns="0" bIns="0" rtlCol="0" anchor="t"/>
          <a:lstStyle/>
          <a:p>
            <a:pPr>
              <a:lnSpc>
                <a:spcPts val="2417"/>
              </a:lnSpc>
            </a:pPr>
            <a:r>
              <a:rPr lang="en-US" sz="1500" dirty="0">
                <a:solidFill>
                  <a:srgbClr val="443728"/>
                </a:solidFill>
                <a:latin typeface="BIZ UDPゴシック" panose="020B0400000000000000" pitchFamily="50" charset="-128"/>
                <a:ea typeface="BIZ UDPゴシック" panose="020B0400000000000000" pitchFamily="50" charset="-128"/>
                <a:cs typeface="Open Sans" pitchFamily="34" charset="-120"/>
              </a:rPr>
              <a:t>※発表後、他のグループからの質問を受け付けます。</a:t>
            </a:r>
            <a:endParaRPr lang="en-US" sz="1500" dirty="0">
              <a:latin typeface="BIZ UDPゴシック" panose="020B0400000000000000" pitchFamily="50" charset="-128"/>
              <a:ea typeface="BIZ UDPゴシック" panose="020B0400000000000000" pitchFamily="50"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4572000" cy="6858000"/>
          </a:xfrm>
          <a:prstGeom prst="rect">
            <a:avLst/>
          </a:prstGeom>
        </p:spPr>
      </p:pic>
      <p:sp>
        <p:nvSpPr>
          <p:cNvPr id="3" name="Text 0"/>
          <p:cNvSpPr/>
          <p:nvPr/>
        </p:nvSpPr>
        <p:spPr>
          <a:xfrm>
            <a:off x="5125641" y="471884"/>
            <a:ext cx="3954859" cy="494308"/>
          </a:xfrm>
          <a:prstGeom prst="rect">
            <a:avLst/>
          </a:prstGeom>
          <a:noFill/>
          <a:ln/>
        </p:spPr>
        <p:txBody>
          <a:bodyPr wrap="none" lIns="0" tIns="0" rIns="0" bIns="0" rtlCol="0" anchor="t"/>
          <a:lstStyle/>
          <a:p>
            <a:pPr>
              <a:lnSpc>
                <a:spcPts val="3875"/>
              </a:lnSpc>
            </a:pPr>
            <a:r>
              <a:rPr lang="en-US" sz="3083"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全体討論（10分）</a:t>
            </a:r>
            <a:r>
              <a:rPr lang="ja-JP" altLang="en-US" sz="3083"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　進行により省略あり</a:t>
            </a:r>
            <a:endParaRPr lang="en-US" sz="3083" dirty="0">
              <a:latin typeface="BIZ UDPゴシック" panose="020B0400000000000000" pitchFamily="50" charset="-128"/>
              <a:ea typeface="BIZ UDPゴシック" panose="020B0400000000000000" pitchFamily="50" charset="-128"/>
            </a:endParaRPr>
          </a:p>
        </p:txBody>
      </p:sp>
      <p:sp>
        <p:nvSpPr>
          <p:cNvPr id="4" name="Shape 1"/>
          <p:cNvSpPr/>
          <p:nvPr/>
        </p:nvSpPr>
        <p:spPr>
          <a:xfrm>
            <a:off x="5125641" y="1203424"/>
            <a:ext cx="6512719" cy="1177032"/>
          </a:xfrm>
          <a:prstGeom prst="roundRect">
            <a:avLst>
              <a:gd name="adj" fmla="val 5645"/>
            </a:avLst>
          </a:prstGeom>
          <a:solidFill>
            <a:srgbClr val="EBE2E0"/>
          </a:solidFill>
          <a:ln w="7620">
            <a:solidFill>
              <a:srgbClr val="D1C8C6"/>
            </a:solidFill>
            <a:prstDash val="solid"/>
          </a:ln>
        </p:spPr>
      </p:sp>
      <p:sp>
        <p:nvSpPr>
          <p:cNvPr id="5" name="Text 2"/>
          <p:cNvSpPr/>
          <p:nvPr/>
        </p:nvSpPr>
        <p:spPr>
          <a:xfrm>
            <a:off x="5290145" y="1367930"/>
            <a:ext cx="2767112" cy="247154"/>
          </a:xfrm>
          <a:prstGeom prst="rect">
            <a:avLst/>
          </a:prstGeom>
          <a:noFill/>
          <a:ln/>
        </p:spPr>
        <p:txBody>
          <a:bodyPr wrap="none" lIns="0" tIns="0" rIns="0" bIns="0" rtlCol="0" anchor="t"/>
          <a:lstStyle/>
          <a:p>
            <a:pPr>
              <a:lnSpc>
                <a:spcPts val="1917"/>
              </a:lnSpc>
            </a:pPr>
            <a:r>
              <a:rPr lang="en-US" sz="1542"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各体制の対応の共通点と相違点</a:t>
            </a:r>
            <a:endParaRPr lang="en-US" sz="1542" dirty="0">
              <a:latin typeface="BIZ UDPゴシック" panose="020B0400000000000000" pitchFamily="50" charset="-128"/>
              <a:ea typeface="BIZ UDPゴシック" panose="020B0400000000000000" pitchFamily="50" charset="-128"/>
            </a:endParaRPr>
          </a:p>
        </p:txBody>
      </p:sp>
      <p:sp>
        <p:nvSpPr>
          <p:cNvPr id="6" name="Text 3"/>
          <p:cNvSpPr/>
          <p:nvPr/>
        </p:nvSpPr>
        <p:spPr>
          <a:xfrm>
            <a:off x="5290146" y="1709936"/>
            <a:ext cx="6183709" cy="506016"/>
          </a:xfrm>
          <a:prstGeom prst="rect">
            <a:avLst/>
          </a:prstGeom>
          <a:noFill/>
          <a:ln/>
        </p:spPr>
        <p:txBody>
          <a:bodyPr wrap="square" lIns="0" tIns="0" rIns="0" bIns="0" rtlCol="0" anchor="t"/>
          <a:lstStyle/>
          <a:p>
            <a:pPr>
              <a:lnSpc>
                <a:spcPts val="1958"/>
              </a:lnSpc>
            </a:pPr>
            <a:r>
              <a:rPr lang="en-US" sz="1208" dirty="0">
                <a:solidFill>
                  <a:srgbClr val="443728"/>
                </a:solidFill>
                <a:latin typeface="BIZ UDPゴシック" panose="020B0400000000000000" pitchFamily="50" charset="-128"/>
                <a:ea typeface="BIZ UDPゴシック" panose="020B0400000000000000" pitchFamily="50" charset="-128"/>
                <a:cs typeface="Open Sans" pitchFamily="34" charset="-120"/>
              </a:rPr>
              <a:t>各体制の対応における共通点と相違点について議論します。現地災害対応体制、拠点災害対策本部、中央対策本部の役割や行動の類似点と違いを明確にします。</a:t>
            </a:r>
            <a:endParaRPr lang="en-US" sz="1208" dirty="0">
              <a:latin typeface="BIZ UDPゴシック" panose="020B0400000000000000" pitchFamily="50" charset="-128"/>
              <a:ea typeface="BIZ UDPゴシック" panose="020B0400000000000000" pitchFamily="50" charset="-128"/>
            </a:endParaRPr>
          </a:p>
        </p:txBody>
      </p:sp>
      <p:sp>
        <p:nvSpPr>
          <p:cNvPr id="7" name="Shape 4"/>
          <p:cNvSpPr/>
          <p:nvPr/>
        </p:nvSpPr>
        <p:spPr>
          <a:xfrm>
            <a:off x="5125641" y="2538611"/>
            <a:ext cx="6512719" cy="1177032"/>
          </a:xfrm>
          <a:prstGeom prst="roundRect">
            <a:avLst>
              <a:gd name="adj" fmla="val 5645"/>
            </a:avLst>
          </a:prstGeom>
          <a:solidFill>
            <a:srgbClr val="EBE2E0"/>
          </a:solidFill>
          <a:ln w="7620">
            <a:solidFill>
              <a:srgbClr val="D1C8C6"/>
            </a:solidFill>
            <a:prstDash val="solid"/>
          </a:ln>
        </p:spPr>
      </p:sp>
      <p:sp>
        <p:nvSpPr>
          <p:cNvPr id="8" name="Text 5"/>
          <p:cNvSpPr/>
          <p:nvPr/>
        </p:nvSpPr>
        <p:spPr>
          <a:xfrm>
            <a:off x="5290146" y="2703116"/>
            <a:ext cx="3952974" cy="247154"/>
          </a:xfrm>
          <a:prstGeom prst="rect">
            <a:avLst/>
          </a:prstGeom>
          <a:noFill/>
          <a:ln/>
        </p:spPr>
        <p:txBody>
          <a:bodyPr wrap="none" lIns="0" tIns="0" rIns="0" bIns="0" rtlCol="0" anchor="t"/>
          <a:lstStyle/>
          <a:p>
            <a:pPr>
              <a:lnSpc>
                <a:spcPts val="1917"/>
              </a:lnSpc>
            </a:pPr>
            <a:r>
              <a:rPr lang="en-US" sz="1542"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体制間の連携における具体的な課題と解決策</a:t>
            </a:r>
            <a:endParaRPr lang="en-US" sz="1542" dirty="0">
              <a:latin typeface="BIZ UDPゴシック" panose="020B0400000000000000" pitchFamily="50" charset="-128"/>
              <a:ea typeface="BIZ UDPゴシック" panose="020B0400000000000000" pitchFamily="50" charset="-128"/>
            </a:endParaRPr>
          </a:p>
        </p:txBody>
      </p:sp>
      <p:sp>
        <p:nvSpPr>
          <p:cNvPr id="9" name="Text 6"/>
          <p:cNvSpPr/>
          <p:nvPr/>
        </p:nvSpPr>
        <p:spPr>
          <a:xfrm>
            <a:off x="5290146" y="3045123"/>
            <a:ext cx="6183709" cy="506016"/>
          </a:xfrm>
          <a:prstGeom prst="rect">
            <a:avLst/>
          </a:prstGeom>
          <a:noFill/>
          <a:ln/>
        </p:spPr>
        <p:txBody>
          <a:bodyPr wrap="square" lIns="0" tIns="0" rIns="0" bIns="0" rtlCol="0" anchor="t"/>
          <a:lstStyle/>
          <a:p>
            <a:pPr>
              <a:lnSpc>
                <a:spcPts val="1958"/>
              </a:lnSpc>
            </a:pPr>
            <a:r>
              <a:rPr lang="en-US" sz="1208" dirty="0">
                <a:solidFill>
                  <a:srgbClr val="443728"/>
                </a:solidFill>
                <a:latin typeface="BIZ UDPゴシック" panose="020B0400000000000000" pitchFamily="50" charset="-128"/>
                <a:ea typeface="BIZ UDPゴシック" panose="020B0400000000000000" pitchFamily="50" charset="-128"/>
                <a:cs typeface="Open Sans" pitchFamily="34" charset="-120"/>
              </a:rPr>
              <a:t>体制間の連携において直面する具体的な課題を特定し、それらの解決策を検討します。効果的なコミュニケーションや情報共有の方法について意見を交換します。</a:t>
            </a:r>
            <a:endParaRPr lang="en-US" sz="1208" dirty="0">
              <a:latin typeface="BIZ UDPゴシック" panose="020B0400000000000000" pitchFamily="50" charset="-128"/>
              <a:ea typeface="BIZ UDPゴシック" panose="020B0400000000000000" pitchFamily="50" charset="-128"/>
            </a:endParaRPr>
          </a:p>
        </p:txBody>
      </p:sp>
      <p:sp>
        <p:nvSpPr>
          <p:cNvPr id="10" name="Shape 7"/>
          <p:cNvSpPr/>
          <p:nvPr/>
        </p:nvSpPr>
        <p:spPr>
          <a:xfrm>
            <a:off x="5125641" y="3873797"/>
            <a:ext cx="6512719" cy="1177032"/>
          </a:xfrm>
          <a:prstGeom prst="roundRect">
            <a:avLst>
              <a:gd name="adj" fmla="val 5645"/>
            </a:avLst>
          </a:prstGeom>
          <a:solidFill>
            <a:srgbClr val="EBE2E0"/>
          </a:solidFill>
          <a:ln w="7620">
            <a:solidFill>
              <a:srgbClr val="D1C8C6"/>
            </a:solidFill>
            <a:prstDash val="solid"/>
          </a:ln>
        </p:spPr>
      </p:sp>
      <p:sp>
        <p:nvSpPr>
          <p:cNvPr id="11" name="Text 8"/>
          <p:cNvSpPr/>
          <p:nvPr/>
        </p:nvSpPr>
        <p:spPr>
          <a:xfrm>
            <a:off x="5290145" y="4038303"/>
            <a:ext cx="3631605" cy="247154"/>
          </a:xfrm>
          <a:prstGeom prst="rect">
            <a:avLst/>
          </a:prstGeom>
          <a:noFill/>
          <a:ln/>
        </p:spPr>
        <p:txBody>
          <a:bodyPr wrap="none" lIns="0" tIns="0" rIns="0" bIns="0" rtlCol="0" anchor="t"/>
          <a:lstStyle/>
          <a:p>
            <a:pPr>
              <a:lnSpc>
                <a:spcPts val="1917"/>
              </a:lnSpc>
            </a:pPr>
            <a:r>
              <a:rPr lang="en-US" sz="1542"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発災1時間後の対応で特に重要なポイント</a:t>
            </a:r>
            <a:endParaRPr lang="en-US" sz="1542" dirty="0">
              <a:latin typeface="BIZ UDPゴシック" panose="020B0400000000000000" pitchFamily="50" charset="-128"/>
              <a:ea typeface="BIZ UDPゴシック" panose="020B0400000000000000" pitchFamily="50" charset="-128"/>
            </a:endParaRPr>
          </a:p>
        </p:txBody>
      </p:sp>
      <p:sp>
        <p:nvSpPr>
          <p:cNvPr id="12" name="Text 9"/>
          <p:cNvSpPr/>
          <p:nvPr/>
        </p:nvSpPr>
        <p:spPr>
          <a:xfrm>
            <a:off x="5290146" y="4380310"/>
            <a:ext cx="6183709" cy="506016"/>
          </a:xfrm>
          <a:prstGeom prst="rect">
            <a:avLst/>
          </a:prstGeom>
          <a:noFill/>
          <a:ln/>
        </p:spPr>
        <p:txBody>
          <a:bodyPr wrap="square" lIns="0" tIns="0" rIns="0" bIns="0" rtlCol="0" anchor="t"/>
          <a:lstStyle/>
          <a:p>
            <a:pPr>
              <a:lnSpc>
                <a:spcPts val="1958"/>
              </a:lnSpc>
            </a:pPr>
            <a:r>
              <a:rPr lang="en-US" sz="1208" dirty="0">
                <a:solidFill>
                  <a:srgbClr val="443728"/>
                </a:solidFill>
                <a:latin typeface="BIZ UDPゴシック" panose="020B0400000000000000" pitchFamily="50" charset="-128"/>
                <a:ea typeface="BIZ UDPゴシック" panose="020B0400000000000000" pitchFamily="50" charset="-128"/>
                <a:cs typeface="Open Sans" pitchFamily="34" charset="-120"/>
              </a:rPr>
              <a:t>南海トラフ巨大地震発生から1時間後の対応において、特に重要なポイントを議論します。初動対応の優先順位や重要な判断事項について意見を共有します。</a:t>
            </a:r>
            <a:endParaRPr lang="en-US" sz="1208" dirty="0">
              <a:latin typeface="BIZ UDPゴシック" panose="020B0400000000000000" pitchFamily="50" charset="-128"/>
              <a:ea typeface="BIZ UDPゴシック" panose="020B0400000000000000" pitchFamily="50" charset="-128"/>
            </a:endParaRPr>
          </a:p>
        </p:txBody>
      </p:sp>
      <p:sp>
        <p:nvSpPr>
          <p:cNvPr id="13" name="Shape 10"/>
          <p:cNvSpPr/>
          <p:nvPr/>
        </p:nvSpPr>
        <p:spPr>
          <a:xfrm>
            <a:off x="5125641" y="5208984"/>
            <a:ext cx="6512719" cy="1177032"/>
          </a:xfrm>
          <a:prstGeom prst="roundRect">
            <a:avLst>
              <a:gd name="adj" fmla="val 5645"/>
            </a:avLst>
          </a:prstGeom>
          <a:solidFill>
            <a:srgbClr val="EBE2E0"/>
          </a:solidFill>
          <a:ln w="7620">
            <a:solidFill>
              <a:srgbClr val="D1C8C6"/>
            </a:solidFill>
            <a:prstDash val="solid"/>
          </a:ln>
        </p:spPr>
      </p:sp>
      <p:sp>
        <p:nvSpPr>
          <p:cNvPr id="14" name="Text 11"/>
          <p:cNvSpPr/>
          <p:nvPr/>
        </p:nvSpPr>
        <p:spPr>
          <a:xfrm>
            <a:off x="5290145" y="5373490"/>
            <a:ext cx="4743153" cy="247154"/>
          </a:xfrm>
          <a:prstGeom prst="rect">
            <a:avLst/>
          </a:prstGeom>
          <a:noFill/>
          <a:ln/>
        </p:spPr>
        <p:txBody>
          <a:bodyPr wrap="none" lIns="0" tIns="0" rIns="0" bIns="0" rtlCol="0" anchor="t"/>
          <a:lstStyle/>
          <a:p>
            <a:pPr>
              <a:lnSpc>
                <a:spcPts val="1917"/>
              </a:lnSpc>
            </a:pPr>
            <a:r>
              <a:rPr lang="en-US" sz="1542"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2時間後、3時間後に想定される状況変化と対応の変化</a:t>
            </a:r>
            <a:endParaRPr lang="en-US" sz="1542" dirty="0">
              <a:latin typeface="BIZ UDPゴシック" panose="020B0400000000000000" pitchFamily="50" charset="-128"/>
              <a:ea typeface="BIZ UDPゴシック" panose="020B0400000000000000" pitchFamily="50" charset="-128"/>
            </a:endParaRPr>
          </a:p>
        </p:txBody>
      </p:sp>
      <p:sp>
        <p:nvSpPr>
          <p:cNvPr id="15" name="Text 12"/>
          <p:cNvSpPr/>
          <p:nvPr/>
        </p:nvSpPr>
        <p:spPr>
          <a:xfrm>
            <a:off x="5290146" y="5715496"/>
            <a:ext cx="6183709" cy="506016"/>
          </a:xfrm>
          <a:prstGeom prst="rect">
            <a:avLst/>
          </a:prstGeom>
          <a:noFill/>
          <a:ln/>
        </p:spPr>
        <p:txBody>
          <a:bodyPr wrap="square" lIns="0" tIns="0" rIns="0" bIns="0" rtlCol="0" anchor="t"/>
          <a:lstStyle/>
          <a:p>
            <a:pPr>
              <a:lnSpc>
                <a:spcPts val="1958"/>
              </a:lnSpc>
            </a:pPr>
            <a:r>
              <a:rPr lang="en-US" sz="1208" dirty="0">
                <a:solidFill>
                  <a:srgbClr val="443728"/>
                </a:solidFill>
                <a:latin typeface="BIZ UDPゴシック" panose="020B0400000000000000" pitchFamily="50" charset="-128"/>
                <a:ea typeface="BIZ UDPゴシック" panose="020B0400000000000000" pitchFamily="50" charset="-128"/>
                <a:cs typeface="Open Sans" pitchFamily="34" charset="-120"/>
              </a:rPr>
              <a:t>発災から2時間後、3時間後に想定される状況の変化と、それに伴う対応の変化について検討します。時間経過に伴う新たな課題や対応の優先順位の変化を議論します。</a:t>
            </a:r>
            <a:endParaRPr lang="en-US" sz="1208" dirty="0">
              <a:latin typeface="BIZ UDPゴシック" panose="020B0400000000000000" pitchFamily="50" charset="-128"/>
              <a:ea typeface="BIZ UDPゴシック" panose="020B0400000000000000" pitchFamily="50"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20031" y="1671241"/>
            <a:ext cx="5143500" cy="642938"/>
          </a:xfrm>
          <a:prstGeom prst="rect">
            <a:avLst/>
          </a:prstGeom>
          <a:noFill/>
          <a:ln/>
        </p:spPr>
        <p:txBody>
          <a:bodyPr wrap="none" lIns="0" tIns="0" rIns="0" bIns="0" rtlCol="0" anchor="t"/>
          <a:lstStyle/>
          <a:p>
            <a:pPr>
              <a:lnSpc>
                <a:spcPts val="5041"/>
              </a:lnSpc>
            </a:pPr>
            <a:r>
              <a:rPr lang="en-US" sz="4042"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まとめ</a:t>
            </a:r>
            <a:endParaRPr lang="en-US" sz="4042" dirty="0">
              <a:latin typeface="BIZ UDPゴシック" panose="020B0400000000000000" pitchFamily="50" charset="-128"/>
              <a:ea typeface="BIZ UDPゴシック" panose="020B0400000000000000" pitchFamily="50" charset="-128"/>
            </a:endParaRPr>
          </a:p>
        </p:txBody>
      </p:sp>
      <p:sp>
        <p:nvSpPr>
          <p:cNvPr id="3" name="Text 1"/>
          <p:cNvSpPr/>
          <p:nvPr/>
        </p:nvSpPr>
        <p:spPr>
          <a:xfrm>
            <a:off x="720031" y="2828430"/>
            <a:ext cx="2828925" cy="321469"/>
          </a:xfrm>
          <a:prstGeom prst="rect">
            <a:avLst/>
          </a:prstGeom>
          <a:noFill/>
          <a:ln/>
        </p:spPr>
        <p:txBody>
          <a:bodyPr wrap="none" lIns="0" tIns="0" rIns="0" bIns="0" rtlCol="0" anchor="t"/>
          <a:lstStyle/>
          <a:p>
            <a:pPr>
              <a:lnSpc>
                <a:spcPts val="2500"/>
              </a:lnSpc>
            </a:pPr>
            <a:r>
              <a:rPr lang="en-US" sz="2000"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初動対応の重要性と課題</a:t>
            </a:r>
            <a:endParaRPr lang="en-US" sz="2000" dirty="0">
              <a:latin typeface="BIZ UDPゴシック" panose="020B0400000000000000" pitchFamily="50" charset="-128"/>
              <a:ea typeface="BIZ UDPゴシック" panose="020B0400000000000000" pitchFamily="50" charset="-128"/>
            </a:endParaRPr>
          </a:p>
        </p:txBody>
      </p:sp>
      <p:sp>
        <p:nvSpPr>
          <p:cNvPr id="4" name="Text 2"/>
          <p:cNvSpPr/>
          <p:nvPr/>
        </p:nvSpPr>
        <p:spPr>
          <a:xfrm>
            <a:off x="720031" y="3355579"/>
            <a:ext cx="5125045" cy="1646039"/>
          </a:xfrm>
          <a:prstGeom prst="rect">
            <a:avLst/>
          </a:prstGeom>
          <a:noFill/>
          <a:ln/>
        </p:spPr>
        <p:txBody>
          <a:bodyPr wrap="square" lIns="0" tIns="0" rIns="0" bIns="0" rtlCol="0" anchor="t"/>
          <a:lstStyle/>
          <a:p>
            <a:pPr>
              <a:lnSpc>
                <a:spcPts val="2583"/>
              </a:lnSpc>
            </a:pPr>
            <a:r>
              <a:rPr lang="en-US" sz="1583" dirty="0">
                <a:solidFill>
                  <a:srgbClr val="443728"/>
                </a:solidFill>
                <a:latin typeface="BIZ UDPゴシック" panose="020B0400000000000000" pitchFamily="50" charset="-128"/>
                <a:ea typeface="BIZ UDPゴシック" panose="020B0400000000000000" pitchFamily="50" charset="-128"/>
                <a:cs typeface="Open Sans" pitchFamily="34" charset="-120"/>
              </a:rPr>
              <a:t>異なる体制での初動対応の重要性と難しさについて学びました。また、正確な情報共有と迅速な連携の必要性が明らかになりました。時間経過に伴う状況変化と優先順位の変化への対応も重要な課題として認識されました。</a:t>
            </a:r>
            <a:endParaRPr lang="en-US" sz="1583" dirty="0">
              <a:latin typeface="BIZ UDPゴシック" panose="020B0400000000000000" pitchFamily="50" charset="-128"/>
              <a:ea typeface="BIZ UDPゴシック" panose="020B0400000000000000" pitchFamily="50" charset="-128"/>
            </a:endParaRPr>
          </a:p>
        </p:txBody>
      </p:sp>
      <p:sp>
        <p:nvSpPr>
          <p:cNvPr id="5" name="Text 3"/>
          <p:cNvSpPr/>
          <p:nvPr/>
        </p:nvSpPr>
        <p:spPr>
          <a:xfrm>
            <a:off x="6353274" y="2828430"/>
            <a:ext cx="3086100" cy="321469"/>
          </a:xfrm>
          <a:prstGeom prst="rect">
            <a:avLst/>
          </a:prstGeom>
          <a:noFill/>
          <a:ln/>
        </p:spPr>
        <p:txBody>
          <a:bodyPr wrap="none" lIns="0" tIns="0" rIns="0" bIns="0" rtlCol="0" anchor="t"/>
          <a:lstStyle/>
          <a:p>
            <a:pPr>
              <a:lnSpc>
                <a:spcPts val="2500"/>
              </a:lnSpc>
            </a:pPr>
            <a:r>
              <a:rPr lang="en-US" sz="2000"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次回の訓練に向けた改善点</a:t>
            </a:r>
            <a:endParaRPr lang="en-US" sz="2000" dirty="0">
              <a:latin typeface="BIZ UDPゴシック" panose="020B0400000000000000" pitchFamily="50" charset="-128"/>
              <a:ea typeface="BIZ UDPゴシック" panose="020B0400000000000000" pitchFamily="50" charset="-128"/>
            </a:endParaRPr>
          </a:p>
        </p:txBody>
      </p:sp>
      <p:sp>
        <p:nvSpPr>
          <p:cNvPr id="6" name="Text 4"/>
          <p:cNvSpPr/>
          <p:nvPr/>
        </p:nvSpPr>
        <p:spPr>
          <a:xfrm>
            <a:off x="6682382" y="3355579"/>
            <a:ext cx="4795937" cy="329208"/>
          </a:xfrm>
          <a:prstGeom prst="rect">
            <a:avLst/>
          </a:prstGeom>
          <a:noFill/>
          <a:ln/>
        </p:spPr>
        <p:txBody>
          <a:bodyPr wrap="none" lIns="0" tIns="0" rIns="0" bIns="0" rtlCol="0" anchor="t"/>
          <a:lstStyle/>
          <a:p>
            <a:pPr marL="285739" indent="-285739">
              <a:lnSpc>
                <a:spcPts val="2583"/>
              </a:lnSpc>
              <a:buSzPct val="100000"/>
              <a:buFont typeface="+mj-lt"/>
              <a:buAutoNum type="arabicPeriod"/>
            </a:pPr>
            <a:r>
              <a:rPr lang="ja-JP" altLang="en-US" sz="1583" dirty="0">
                <a:solidFill>
                  <a:srgbClr val="443728"/>
                </a:solidFill>
                <a:latin typeface="BIZ UDPゴシック" panose="020B0400000000000000" pitchFamily="50" charset="-128"/>
                <a:ea typeface="BIZ UDPゴシック" panose="020B0400000000000000" pitchFamily="50" charset="-128"/>
                <a:cs typeface="Open Sans" pitchFamily="34" charset="-120"/>
              </a:rPr>
              <a:t>＊＊＊＊＊</a:t>
            </a:r>
            <a:endParaRPr lang="en-US" sz="1583" dirty="0">
              <a:latin typeface="BIZ UDPゴシック" panose="020B0400000000000000" pitchFamily="50" charset="-128"/>
              <a:ea typeface="BIZ UDPゴシック" panose="020B0400000000000000" pitchFamily="50" charset="-128"/>
            </a:endParaRPr>
          </a:p>
        </p:txBody>
      </p:sp>
      <p:sp>
        <p:nvSpPr>
          <p:cNvPr id="7" name="Text 5"/>
          <p:cNvSpPr/>
          <p:nvPr/>
        </p:nvSpPr>
        <p:spPr>
          <a:xfrm>
            <a:off x="6682382" y="3756719"/>
            <a:ext cx="4795937" cy="329208"/>
          </a:xfrm>
          <a:prstGeom prst="rect">
            <a:avLst/>
          </a:prstGeom>
          <a:noFill/>
          <a:ln/>
        </p:spPr>
        <p:txBody>
          <a:bodyPr wrap="none" lIns="0" tIns="0" rIns="0" bIns="0" rtlCol="0" anchor="t"/>
          <a:lstStyle/>
          <a:p>
            <a:pPr marL="285739" indent="-285739">
              <a:lnSpc>
                <a:spcPts val="2583"/>
              </a:lnSpc>
              <a:buSzPct val="100000"/>
              <a:buFont typeface="+mj-lt"/>
              <a:buAutoNum type="arabicPeriod" startAt="2"/>
            </a:pPr>
            <a:r>
              <a:rPr lang="ja-JP" altLang="en-US" sz="1583" dirty="0">
                <a:solidFill>
                  <a:srgbClr val="443728"/>
                </a:solidFill>
                <a:latin typeface="BIZ UDPゴシック" panose="020B0400000000000000" pitchFamily="50" charset="-128"/>
                <a:ea typeface="BIZ UDPゴシック" panose="020B0400000000000000" pitchFamily="50" charset="-128"/>
                <a:cs typeface="Open Sans" pitchFamily="34" charset="-120"/>
              </a:rPr>
              <a:t>＊＊＊＊＊</a:t>
            </a:r>
            <a:endParaRPr lang="en-US" sz="1583" dirty="0">
              <a:latin typeface="BIZ UDPゴシック" panose="020B0400000000000000" pitchFamily="50" charset="-128"/>
              <a:ea typeface="BIZ UDPゴシック" panose="020B0400000000000000" pitchFamily="50" charset="-128"/>
            </a:endParaRPr>
          </a:p>
        </p:txBody>
      </p:sp>
      <p:sp>
        <p:nvSpPr>
          <p:cNvPr id="8" name="Text 6"/>
          <p:cNvSpPr/>
          <p:nvPr/>
        </p:nvSpPr>
        <p:spPr>
          <a:xfrm>
            <a:off x="6682382" y="4157861"/>
            <a:ext cx="4795937" cy="329208"/>
          </a:xfrm>
          <a:prstGeom prst="rect">
            <a:avLst/>
          </a:prstGeom>
          <a:noFill/>
          <a:ln/>
        </p:spPr>
        <p:txBody>
          <a:bodyPr wrap="none" lIns="0" tIns="0" rIns="0" bIns="0" rtlCol="0" anchor="t"/>
          <a:lstStyle/>
          <a:p>
            <a:pPr marL="285739" indent="-285739">
              <a:lnSpc>
                <a:spcPts val="2583"/>
              </a:lnSpc>
              <a:buSzPct val="100000"/>
              <a:buFont typeface="+mj-lt"/>
              <a:buAutoNum type="arabicPeriod" startAt="3"/>
            </a:pPr>
            <a:r>
              <a:rPr lang="ja-JP" altLang="en-US" sz="1583" dirty="0">
                <a:solidFill>
                  <a:srgbClr val="443728"/>
                </a:solidFill>
                <a:latin typeface="BIZ UDPゴシック" panose="020B0400000000000000" pitchFamily="50" charset="-128"/>
                <a:ea typeface="BIZ UDPゴシック" panose="020B0400000000000000" pitchFamily="50" charset="-128"/>
                <a:cs typeface="Open Sans" pitchFamily="34" charset="-120"/>
              </a:rPr>
              <a:t>＊＊＊＊＊</a:t>
            </a:r>
            <a:endParaRPr lang="en-US" sz="1583"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49807F9D-8D49-C76C-82CA-D1999121B027}"/>
              </a:ext>
            </a:extLst>
          </p:cNvPr>
          <p:cNvSpPr txBox="1"/>
          <p:nvPr/>
        </p:nvSpPr>
        <p:spPr>
          <a:xfrm>
            <a:off x="8470670" y="3752563"/>
            <a:ext cx="1745673" cy="307777"/>
          </a:xfrm>
          <a:prstGeom prst="rect">
            <a:avLst/>
          </a:prstGeom>
          <a:noFill/>
        </p:spPr>
        <p:txBody>
          <a:bodyPr wrap="square" rtlCol="0">
            <a:spAutoFit/>
          </a:bodyPr>
          <a:lstStyle/>
          <a:p>
            <a:r>
              <a:rPr kumimoji="1" lang="ja-JP" altLang="en-US" sz="1400" b="1" dirty="0">
                <a:solidFill>
                  <a:schemeClr val="tx2"/>
                </a:solidFill>
                <a:latin typeface="BIZ UDPゴシック" panose="020B0400000000000000" pitchFamily="50" charset="-128"/>
                <a:ea typeface="BIZ UDPゴシック" panose="020B0400000000000000" pitchFamily="50" charset="-128"/>
              </a:rPr>
              <a:t>今回は省略します</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620000" y="0"/>
            <a:ext cx="4572000" cy="6858595"/>
          </a:xfrm>
          <a:prstGeom prst="rect">
            <a:avLst/>
          </a:prstGeom>
        </p:spPr>
      </p:pic>
      <p:sp>
        <p:nvSpPr>
          <p:cNvPr id="3" name="Text 0"/>
          <p:cNvSpPr/>
          <p:nvPr/>
        </p:nvSpPr>
        <p:spPr>
          <a:xfrm>
            <a:off x="661789" y="520006"/>
            <a:ext cx="6296422" cy="1181894"/>
          </a:xfrm>
          <a:prstGeom prst="rect">
            <a:avLst/>
          </a:prstGeom>
          <a:noFill/>
          <a:ln/>
        </p:spPr>
        <p:txBody>
          <a:bodyPr wrap="square" lIns="0" tIns="0" rIns="0" bIns="0" rtlCol="0" anchor="t"/>
          <a:lstStyle/>
          <a:p>
            <a:pPr>
              <a:lnSpc>
                <a:spcPts val="4625"/>
              </a:lnSpc>
            </a:pPr>
            <a:r>
              <a:rPr lang="en-US" sz="3708"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気づき・学びと次回の訓練に向けた改善提案</a:t>
            </a:r>
            <a:endParaRPr lang="en-US" sz="3708" dirty="0">
              <a:latin typeface="BIZ UDPゴシック" panose="020B0400000000000000" pitchFamily="50" charset="-128"/>
              <a:ea typeface="BIZ UDPゴシック" panose="020B0400000000000000" pitchFamily="50" charset="-128"/>
            </a:endParaRPr>
          </a:p>
        </p:txBody>
      </p:sp>
      <p:pic>
        <p:nvPicPr>
          <p:cNvPr id="4" name="Image 1" descr="preencoded.png"/>
          <p:cNvPicPr>
            <a:picLocks noChangeAspect="1"/>
          </p:cNvPicPr>
          <p:nvPr/>
        </p:nvPicPr>
        <p:blipFill>
          <a:blip r:embed="rId4"/>
          <a:stretch>
            <a:fillRect/>
          </a:stretch>
        </p:blipFill>
        <p:spPr>
          <a:xfrm>
            <a:off x="661789" y="1985467"/>
            <a:ext cx="472678" cy="472678"/>
          </a:xfrm>
          <a:prstGeom prst="rect">
            <a:avLst/>
          </a:prstGeom>
        </p:spPr>
      </p:pic>
      <p:sp>
        <p:nvSpPr>
          <p:cNvPr id="5" name="Text 1"/>
          <p:cNvSpPr/>
          <p:nvPr/>
        </p:nvSpPr>
        <p:spPr>
          <a:xfrm>
            <a:off x="661789" y="2647157"/>
            <a:ext cx="2363788" cy="295374"/>
          </a:xfrm>
          <a:prstGeom prst="rect">
            <a:avLst/>
          </a:prstGeom>
          <a:noFill/>
          <a:ln/>
        </p:spPr>
        <p:txBody>
          <a:bodyPr wrap="none" lIns="0" tIns="0" rIns="0" bIns="0" rtlCol="0" anchor="t"/>
          <a:lstStyle/>
          <a:p>
            <a:pPr>
              <a:lnSpc>
                <a:spcPts val="2292"/>
              </a:lnSpc>
            </a:pPr>
            <a:r>
              <a:rPr lang="en-US" sz="1833"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気づき・学び</a:t>
            </a:r>
            <a:endParaRPr lang="en-US" sz="1833" dirty="0">
              <a:latin typeface="BIZ UDPゴシック" panose="020B0400000000000000" pitchFamily="50" charset="-128"/>
              <a:ea typeface="BIZ UDPゴシック" panose="020B0400000000000000" pitchFamily="50" charset="-128"/>
            </a:endParaRPr>
          </a:p>
        </p:txBody>
      </p:sp>
      <p:sp>
        <p:nvSpPr>
          <p:cNvPr id="6" name="Text 2"/>
          <p:cNvSpPr/>
          <p:nvPr/>
        </p:nvSpPr>
        <p:spPr>
          <a:xfrm>
            <a:off x="661789" y="3055938"/>
            <a:ext cx="6296422" cy="605036"/>
          </a:xfrm>
          <a:prstGeom prst="rect">
            <a:avLst/>
          </a:prstGeom>
          <a:noFill/>
          <a:ln/>
        </p:spPr>
        <p:txBody>
          <a:bodyPr wrap="square" lIns="0" tIns="0" rIns="0" bIns="0" rtlCol="0" anchor="t"/>
          <a:lstStyle/>
          <a:p>
            <a:pPr>
              <a:lnSpc>
                <a:spcPts val="2375"/>
              </a:lnSpc>
            </a:pPr>
            <a:r>
              <a:rPr lang="en-US" sz="1458" dirty="0" err="1">
                <a:solidFill>
                  <a:srgbClr val="443728"/>
                </a:solidFill>
                <a:latin typeface="BIZ UDPゴシック" panose="020B0400000000000000" pitchFamily="50" charset="-128"/>
                <a:ea typeface="BIZ UDPゴシック" panose="020B0400000000000000" pitchFamily="50" charset="-128"/>
                <a:cs typeface="Open Sans" pitchFamily="34" charset="-120"/>
              </a:rPr>
              <a:t>この訓練を通じて得られた重要な気づきや学びを記録します</a:t>
            </a:r>
            <a:r>
              <a:rPr lang="en-US" sz="1458" dirty="0">
                <a:solidFill>
                  <a:srgbClr val="443728"/>
                </a:solidFill>
                <a:latin typeface="BIZ UDPゴシック" panose="020B0400000000000000" pitchFamily="50" charset="-128"/>
                <a:ea typeface="BIZ UDPゴシック" panose="020B0400000000000000" pitchFamily="50" charset="-128"/>
                <a:cs typeface="Open Sans" pitchFamily="34" charset="-120"/>
              </a:rPr>
              <a:t>。</a:t>
            </a:r>
          </a:p>
          <a:p>
            <a:pPr>
              <a:lnSpc>
                <a:spcPts val="2375"/>
              </a:lnSpc>
            </a:pPr>
            <a:r>
              <a:rPr lang="en-US" sz="1458" dirty="0" err="1">
                <a:solidFill>
                  <a:srgbClr val="443728"/>
                </a:solidFill>
                <a:latin typeface="BIZ UDPゴシック" panose="020B0400000000000000" pitchFamily="50" charset="-128"/>
                <a:ea typeface="BIZ UDPゴシック" panose="020B0400000000000000" pitchFamily="50" charset="-128"/>
                <a:cs typeface="Open Sans" pitchFamily="34" charset="-120"/>
              </a:rPr>
              <a:t>南海トラフ巨大地震への対応力向上に役立つ洞察を共有しましょう</a:t>
            </a:r>
            <a:r>
              <a:rPr lang="en-US" sz="1458" dirty="0">
                <a:solidFill>
                  <a:srgbClr val="443728"/>
                </a:solidFill>
                <a:latin typeface="BIZ UDPゴシック" panose="020B0400000000000000" pitchFamily="50" charset="-128"/>
                <a:ea typeface="BIZ UDPゴシック" panose="020B0400000000000000" pitchFamily="50" charset="-128"/>
                <a:cs typeface="Open Sans" pitchFamily="34" charset="-120"/>
              </a:rPr>
              <a:t>。</a:t>
            </a:r>
            <a:endParaRPr lang="en-US" sz="1458" dirty="0">
              <a:latin typeface="BIZ UDPゴシック" panose="020B0400000000000000" pitchFamily="50" charset="-128"/>
              <a:ea typeface="BIZ UDPゴシック" panose="020B0400000000000000" pitchFamily="50" charset="-128"/>
            </a:endParaRPr>
          </a:p>
        </p:txBody>
      </p:sp>
      <p:pic>
        <p:nvPicPr>
          <p:cNvPr id="7" name="Image 2" descr="preencoded.png"/>
          <p:cNvPicPr>
            <a:picLocks noChangeAspect="1"/>
          </p:cNvPicPr>
          <p:nvPr/>
        </p:nvPicPr>
        <p:blipFill>
          <a:blip r:embed="rId5"/>
          <a:stretch>
            <a:fillRect/>
          </a:stretch>
        </p:blipFill>
        <p:spPr>
          <a:xfrm>
            <a:off x="661789" y="4228207"/>
            <a:ext cx="472678" cy="472678"/>
          </a:xfrm>
          <a:prstGeom prst="rect">
            <a:avLst/>
          </a:prstGeom>
        </p:spPr>
      </p:pic>
      <p:sp>
        <p:nvSpPr>
          <p:cNvPr id="8" name="Text 3"/>
          <p:cNvSpPr/>
          <p:nvPr/>
        </p:nvSpPr>
        <p:spPr>
          <a:xfrm>
            <a:off x="661789" y="4889897"/>
            <a:ext cx="3072507" cy="295374"/>
          </a:xfrm>
          <a:prstGeom prst="rect">
            <a:avLst/>
          </a:prstGeom>
          <a:noFill/>
          <a:ln/>
        </p:spPr>
        <p:txBody>
          <a:bodyPr wrap="none" lIns="0" tIns="0" rIns="0" bIns="0" rtlCol="0" anchor="t"/>
          <a:lstStyle/>
          <a:p>
            <a:pPr>
              <a:lnSpc>
                <a:spcPts val="2292"/>
              </a:lnSpc>
            </a:pPr>
            <a:r>
              <a:rPr lang="en-US" sz="1833"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次回の訓練に向けた改善提案</a:t>
            </a:r>
            <a:endParaRPr lang="en-US" sz="1833" dirty="0">
              <a:latin typeface="BIZ UDPゴシック" panose="020B0400000000000000" pitchFamily="50" charset="-128"/>
              <a:ea typeface="BIZ UDPゴシック" panose="020B0400000000000000" pitchFamily="50" charset="-128"/>
            </a:endParaRPr>
          </a:p>
        </p:txBody>
      </p:sp>
      <p:sp>
        <p:nvSpPr>
          <p:cNvPr id="9" name="Text 4"/>
          <p:cNvSpPr/>
          <p:nvPr/>
        </p:nvSpPr>
        <p:spPr>
          <a:xfrm>
            <a:off x="964307" y="5298679"/>
            <a:ext cx="5993904" cy="302518"/>
          </a:xfrm>
          <a:prstGeom prst="rect">
            <a:avLst/>
          </a:prstGeom>
          <a:noFill/>
          <a:ln/>
        </p:spPr>
        <p:txBody>
          <a:bodyPr wrap="none" lIns="0" tIns="0" rIns="0" bIns="0" rtlCol="0" anchor="t"/>
          <a:lstStyle/>
          <a:p>
            <a:pPr marL="285739" indent="-285739">
              <a:lnSpc>
                <a:spcPts val="2375"/>
              </a:lnSpc>
              <a:buSzPct val="100000"/>
              <a:buFont typeface="+mj-lt"/>
              <a:buAutoNum type="arabicPeriod"/>
            </a:pPr>
            <a:r>
              <a:rPr lang="ja-JP" altLang="en-US" sz="1458" dirty="0">
                <a:solidFill>
                  <a:srgbClr val="443728"/>
                </a:solidFill>
                <a:latin typeface="BIZ UDPゴシック" panose="020B0400000000000000" pitchFamily="50" charset="-128"/>
                <a:ea typeface="BIZ UDPゴシック" panose="020B0400000000000000" pitchFamily="50" charset="-128"/>
                <a:cs typeface="Open Sans" pitchFamily="34" charset="-120"/>
              </a:rPr>
              <a:t>＊＊＊</a:t>
            </a:r>
            <a:endParaRPr lang="en-US" sz="1458" dirty="0">
              <a:latin typeface="BIZ UDPゴシック" panose="020B0400000000000000" pitchFamily="50" charset="-128"/>
              <a:ea typeface="BIZ UDPゴシック" panose="020B0400000000000000" pitchFamily="50" charset="-128"/>
            </a:endParaRPr>
          </a:p>
        </p:txBody>
      </p:sp>
      <p:sp>
        <p:nvSpPr>
          <p:cNvPr id="10" name="Text 5"/>
          <p:cNvSpPr/>
          <p:nvPr/>
        </p:nvSpPr>
        <p:spPr>
          <a:xfrm>
            <a:off x="964307" y="5667375"/>
            <a:ext cx="5993904" cy="302518"/>
          </a:xfrm>
          <a:prstGeom prst="rect">
            <a:avLst/>
          </a:prstGeom>
          <a:noFill/>
          <a:ln/>
        </p:spPr>
        <p:txBody>
          <a:bodyPr wrap="none" lIns="0" tIns="0" rIns="0" bIns="0" rtlCol="0" anchor="t"/>
          <a:lstStyle/>
          <a:p>
            <a:pPr marL="285739" indent="-285739">
              <a:lnSpc>
                <a:spcPts val="2375"/>
              </a:lnSpc>
              <a:buSzPct val="100000"/>
              <a:buFont typeface="+mj-lt"/>
              <a:buAutoNum type="arabicPeriod" startAt="2"/>
            </a:pPr>
            <a:r>
              <a:rPr lang="ja-JP" altLang="en-US" sz="1458" dirty="0">
                <a:solidFill>
                  <a:srgbClr val="443728"/>
                </a:solidFill>
                <a:latin typeface="BIZ UDPゴシック" panose="020B0400000000000000" pitchFamily="50" charset="-128"/>
                <a:ea typeface="BIZ UDPゴシック" panose="020B0400000000000000" pitchFamily="50" charset="-128"/>
                <a:cs typeface="Open Sans" pitchFamily="34" charset="-120"/>
              </a:rPr>
              <a:t>＊＊＊</a:t>
            </a:r>
            <a:endParaRPr lang="en-US" sz="1458" dirty="0">
              <a:latin typeface="BIZ UDPゴシック" panose="020B0400000000000000" pitchFamily="50" charset="-128"/>
              <a:ea typeface="BIZ UDPゴシック" panose="020B0400000000000000" pitchFamily="50" charset="-128"/>
            </a:endParaRPr>
          </a:p>
        </p:txBody>
      </p:sp>
      <p:sp>
        <p:nvSpPr>
          <p:cNvPr id="11" name="Text 6"/>
          <p:cNvSpPr/>
          <p:nvPr/>
        </p:nvSpPr>
        <p:spPr>
          <a:xfrm>
            <a:off x="964307" y="6036072"/>
            <a:ext cx="5993904" cy="302518"/>
          </a:xfrm>
          <a:prstGeom prst="rect">
            <a:avLst/>
          </a:prstGeom>
          <a:noFill/>
          <a:ln/>
        </p:spPr>
        <p:txBody>
          <a:bodyPr wrap="none" lIns="0" tIns="0" rIns="0" bIns="0" rtlCol="0" anchor="t"/>
          <a:lstStyle/>
          <a:p>
            <a:pPr marL="285739" indent="-285739">
              <a:lnSpc>
                <a:spcPts val="2375"/>
              </a:lnSpc>
              <a:buSzPct val="100000"/>
              <a:buFont typeface="+mj-lt"/>
              <a:buAutoNum type="arabicPeriod" startAt="3"/>
            </a:pPr>
            <a:r>
              <a:rPr lang="ja-JP" altLang="en-US" sz="1458" dirty="0">
                <a:solidFill>
                  <a:srgbClr val="443728"/>
                </a:solidFill>
                <a:latin typeface="BIZ UDPゴシック" panose="020B0400000000000000" pitchFamily="50" charset="-128"/>
                <a:ea typeface="BIZ UDPゴシック" panose="020B0400000000000000" pitchFamily="50" charset="-128"/>
                <a:cs typeface="Open Sans" pitchFamily="34" charset="-120"/>
              </a:rPr>
              <a:t>＊＊＊</a:t>
            </a:r>
            <a:endParaRPr lang="en-US" sz="1458" dirty="0">
              <a:latin typeface="BIZ UDPゴシック" panose="020B0400000000000000" pitchFamily="50" charset="-128"/>
              <a:ea typeface="BIZ UDPゴシック" panose="020B0400000000000000"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4572000" cy="6858000"/>
          </a:xfrm>
          <a:prstGeom prst="rect">
            <a:avLst/>
          </a:prstGeom>
        </p:spPr>
      </p:pic>
      <p:sp>
        <p:nvSpPr>
          <p:cNvPr id="3" name="Text 0"/>
          <p:cNvSpPr/>
          <p:nvPr/>
        </p:nvSpPr>
        <p:spPr>
          <a:xfrm>
            <a:off x="4977607" y="319584"/>
            <a:ext cx="2897287" cy="362148"/>
          </a:xfrm>
          <a:prstGeom prst="rect">
            <a:avLst/>
          </a:prstGeom>
          <a:noFill/>
          <a:ln/>
        </p:spPr>
        <p:txBody>
          <a:bodyPr wrap="none" lIns="0" tIns="0" rIns="0" bIns="0" rtlCol="0" anchor="t"/>
          <a:lstStyle/>
          <a:p>
            <a:pPr>
              <a:lnSpc>
                <a:spcPts val="2833"/>
              </a:lnSpc>
            </a:pPr>
            <a:r>
              <a:rPr lang="en-US" sz="2250"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状況設定</a:t>
            </a:r>
            <a:endParaRPr lang="en-US" sz="2250" dirty="0">
              <a:latin typeface="BIZ UDPゴシック" panose="020B0400000000000000" pitchFamily="50" charset="-128"/>
              <a:ea typeface="BIZ UDPゴシック" panose="020B0400000000000000" pitchFamily="50" charset="-128"/>
            </a:endParaRPr>
          </a:p>
        </p:txBody>
      </p:sp>
      <p:pic>
        <p:nvPicPr>
          <p:cNvPr id="4" name="Image 1" descr="preencoded.png"/>
          <p:cNvPicPr>
            <a:picLocks noChangeAspect="1"/>
          </p:cNvPicPr>
          <p:nvPr/>
        </p:nvPicPr>
        <p:blipFill>
          <a:blip r:embed="rId4"/>
          <a:stretch>
            <a:fillRect/>
          </a:stretch>
        </p:blipFill>
        <p:spPr>
          <a:xfrm>
            <a:off x="4977607" y="855564"/>
            <a:ext cx="289719" cy="289719"/>
          </a:xfrm>
          <a:prstGeom prst="rect">
            <a:avLst/>
          </a:prstGeom>
        </p:spPr>
      </p:pic>
      <p:sp>
        <p:nvSpPr>
          <p:cNvPr id="5" name="Text 1"/>
          <p:cNvSpPr/>
          <p:nvPr/>
        </p:nvSpPr>
        <p:spPr>
          <a:xfrm>
            <a:off x="5371703" y="906512"/>
            <a:ext cx="1448593" cy="181074"/>
          </a:xfrm>
          <a:prstGeom prst="rect">
            <a:avLst/>
          </a:prstGeom>
          <a:noFill/>
          <a:ln/>
        </p:spPr>
        <p:txBody>
          <a:bodyPr wrap="none" lIns="0" tIns="0" rIns="0" bIns="0" rtlCol="0" anchor="t"/>
          <a:lstStyle/>
          <a:p>
            <a:pPr>
              <a:lnSpc>
                <a:spcPts val="1417"/>
              </a:lnSpc>
            </a:pPr>
            <a:r>
              <a:rPr lang="en-US"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発生日時と現在時刻</a:t>
            </a:r>
            <a:endParaRPr lang="en-US" dirty="0">
              <a:latin typeface="BIZ UDPゴシック" panose="020B0400000000000000" pitchFamily="50" charset="-128"/>
              <a:ea typeface="BIZ UDPゴシック" panose="020B0400000000000000" pitchFamily="50" charset="-128"/>
            </a:endParaRPr>
          </a:p>
        </p:txBody>
      </p:sp>
      <p:sp>
        <p:nvSpPr>
          <p:cNvPr id="6" name="Text 2"/>
          <p:cNvSpPr/>
          <p:nvPr/>
        </p:nvSpPr>
        <p:spPr>
          <a:xfrm>
            <a:off x="5371703" y="1512911"/>
            <a:ext cx="6808788" cy="370682"/>
          </a:xfrm>
          <a:prstGeom prst="rect">
            <a:avLst/>
          </a:prstGeom>
          <a:noFill/>
          <a:ln/>
        </p:spPr>
        <p:txBody>
          <a:bodyPr wrap="square" lIns="0" tIns="0" rIns="0" bIns="0" rtlCol="0" anchor="t"/>
          <a:lstStyle/>
          <a:p>
            <a:pPr>
              <a:lnSpc>
                <a:spcPts val="1458"/>
              </a:lnSpc>
            </a:pPr>
            <a:r>
              <a:rPr lang="en-US" sz="1400" dirty="0">
                <a:solidFill>
                  <a:srgbClr val="443728"/>
                </a:solidFill>
                <a:latin typeface="BIZ UDPゴシック" panose="020B0400000000000000" pitchFamily="50" charset="-128"/>
                <a:ea typeface="BIZ UDPゴシック" panose="020B0400000000000000" pitchFamily="50" charset="-128"/>
                <a:cs typeface="Open Sans" pitchFamily="34" charset="-120"/>
              </a:rPr>
              <a:t>発生日時：20XX年X月X日（X）13:00
現在時刻：14:00（発災から1時間後）</a:t>
            </a:r>
            <a:endParaRPr lang="en-US" sz="1400" dirty="0">
              <a:latin typeface="BIZ UDPゴシック" panose="020B0400000000000000" pitchFamily="50" charset="-128"/>
              <a:ea typeface="BIZ UDPゴシック" panose="020B0400000000000000" pitchFamily="50" charset="-128"/>
            </a:endParaRPr>
          </a:p>
        </p:txBody>
      </p:sp>
      <p:pic>
        <p:nvPicPr>
          <p:cNvPr id="7" name="Image 2" descr="preencoded.png"/>
          <p:cNvPicPr>
            <a:picLocks noChangeAspect="1"/>
          </p:cNvPicPr>
          <p:nvPr/>
        </p:nvPicPr>
        <p:blipFill>
          <a:blip r:embed="rId5"/>
          <a:stretch>
            <a:fillRect/>
          </a:stretch>
        </p:blipFill>
        <p:spPr>
          <a:xfrm>
            <a:off x="4977607" y="2230041"/>
            <a:ext cx="289719" cy="289719"/>
          </a:xfrm>
          <a:prstGeom prst="rect">
            <a:avLst/>
          </a:prstGeom>
        </p:spPr>
      </p:pic>
      <p:sp>
        <p:nvSpPr>
          <p:cNvPr id="8" name="Text 3"/>
          <p:cNvSpPr/>
          <p:nvPr/>
        </p:nvSpPr>
        <p:spPr>
          <a:xfrm>
            <a:off x="5371703" y="2280989"/>
            <a:ext cx="1448593" cy="181074"/>
          </a:xfrm>
          <a:prstGeom prst="rect">
            <a:avLst/>
          </a:prstGeom>
          <a:noFill/>
          <a:ln/>
        </p:spPr>
        <p:txBody>
          <a:bodyPr wrap="none" lIns="0" tIns="0" rIns="0" bIns="0" rtlCol="0" anchor="t"/>
          <a:lstStyle/>
          <a:p>
            <a:pPr>
              <a:lnSpc>
                <a:spcPts val="1417"/>
              </a:lnSpc>
            </a:pPr>
            <a:r>
              <a:rPr lang="en-US"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災害種別と震源地</a:t>
            </a:r>
            <a:endParaRPr lang="en-US" dirty="0">
              <a:latin typeface="BIZ UDPゴシック" panose="020B0400000000000000" pitchFamily="50" charset="-128"/>
              <a:ea typeface="BIZ UDPゴシック" panose="020B0400000000000000" pitchFamily="50" charset="-128"/>
            </a:endParaRPr>
          </a:p>
        </p:txBody>
      </p:sp>
      <p:sp>
        <p:nvSpPr>
          <p:cNvPr id="9" name="Text 4"/>
          <p:cNvSpPr/>
          <p:nvPr/>
        </p:nvSpPr>
        <p:spPr>
          <a:xfrm>
            <a:off x="5371703" y="2887388"/>
            <a:ext cx="6808788" cy="370682"/>
          </a:xfrm>
          <a:prstGeom prst="rect">
            <a:avLst/>
          </a:prstGeom>
          <a:noFill/>
          <a:ln/>
        </p:spPr>
        <p:txBody>
          <a:bodyPr wrap="square" lIns="0" tIns="0" rIns="0" bIns="0" rtlCol="0" anchor="t"/>
          <a:lstStyle/>
          <a:p>
            <a:pPr>
              <a:lnSpc>
                <a:spcPts val="1458"/>
              </a:lnSpc>
            </a:pPr>
            <a:r>
              <a:rPr lang="en-US" sz="1400" dirty="0">
                <a:solidFill>
                  <a:srgbClr val="443728"/>
                </a:solidFill>
                <a:latin typeface="BIZ UDPゴシック" panose="020B0400000000000000" pitchFamily="50" charset="-128"/>
                <a:ea typeface="BIZ UDPゴシック" panose="020B0400000000000000" pitchFamily="50" charset="-128"/>
                <a:cs typeface="Open Sans" pitchFamily="34" charset="-120"/>
              </a:rPr>
              <a:t>災害種別：南海トラフ巨大地震（M8.0）
震源地：静岡県沖</a:t>
            </a:r>
            <a:endParaRPr lang="en-US" sz="1400" dirty="0">
              <a:latin typeface="BIZ UDPゴシック" panose="020B0400000000000000" pitchFamily="50" charset="-128"/>
              <a:ea typeface="BIZ UDPゴシック" panose="020B0400000000000000" pitchFamily="50" charset="-128"/>
            </a:endParaRPr>
          </a:p>
        </p:txBody>
      </p:sp>
      <p:pic>
        <p:nvPicPr>
          <p:cNvPr id="10" name="Image 3" descr="preencoded.png"/>
          <p:cNvPicPr>
            <a:picLocks noChangeAspect="1"/>
          </p:cNvPicPr>
          <p:nvPr/>
        </p:nvPicPr>
        <p:blipFill>
          <a:blip r:embed="rId6"/>
          <a:stretch>
            <a:fillRect/>
          </a:stretch>
        </p:blipFill>
        <p:spPr>
          <a:xfrm>
            <a:off x="4977607" y="3604519"/>
            <a:ext cx="289719" cy="289719"/>
          </a:xfrm>
          <a:prstGeom prst="rect">
            <a:avLst/>
          </a:prstGeom>
        </p:spPr>
      </p:pic>
      <p:sp>
        <p:nvSpPr>
          <p:cNvPr id="11" name="Text 5"/>
          <p:cNvSpPr/>
          <p:nvPr/>
        </p:nvSpPr>
        <p:spPr>
          <a:xfrm>
            <a:off x="5371703" y="3655467"/>
            <a:ext cx="1448593" cy="181074"/>
          </a:xfrm>
          <a:prstGeom prst="rect">
            <a:avLst/>
          </a:prstGeom>
          <a:noFill/>
          <a:ln/>
        </p:spPr>
        <p:txBody>
          <a:bodyPr wrap="none" lIns="0" tIns="0" rIns="0" bIns="0" rtlCol="0" anchor="t"/>
          <a:lstStyle/>
          <a:p>
            <a:pPr>
              <a:lnSpc>
                <a:spcPts val="1417"/>
              </a:lnSpc>
            </a:pPr>
            <a:r>
              <a:rPr lang="en-US"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各地の震度</a:t>
            </a:r>
            <a:endParaRPr lang="en-US" dirty="0">
              <a:latin typeface="BIZ UDPゴシック" panose="020B0400000000000000" pitchFamily="50" charset="-128"/>
              <a:ea typeface="BIZ UDPゴシック" panose="020B0400000000000000" pitchFamily="50" charset="-128"/>
            </a:endParaRPr>
          </a:p>
        </p:txBody>
      </p:sp>
      <p:sp>
        <p:nvSpPr>
          <p:cNvPr id="12" name="Text 6"/>
          <p:cNvSpPr/>
          <p:nvPr/>
        </p:nvSpPr>
        <p:spPr>
          <a:xfrm>
            <a:off x="5162947" y="4260652"/>
            <a:ext cx="6623447" cy="185341"/>
          </a:xfrm>
          <a:prstGeom prst="rect">
            <a:avLst/>
          </a:prstGeom>
          <a:noFill/>
          <a:ln/>
        </p:spPr>
        <p:txBody>
          <a:bodyPr wrap="none" lIns="0" tIns="0" rIns="0" bIns="0" rtlCol="0" anchor="t"/>
          <a:lstStyle/>
          <a:p>
            <a:pPr marL="285739" indent="-285739">
              <a:lnSpc>
                <a:spcPts val="1458"/>
              </a:lnSpc>
              <a:buSzPct val="100000"/>
              <a:buChar char="•"/>
            </a:pPr>
            <a:r>
              <a:rPr lang="en-US" sz="1400" dirty="0">
                <a:solidFill>
                  <a:srgbClr val="443728"/>
                </a:solidFill>
                <a:latin typeface="BIZ UDPゴシック" panose="020B0400000000000000" pitchFamily="50" charset="-128"/>
                <a:ea typeface="BIZ UDPゴシック" panose="020B0400000000000000" pitchFamily="50" charset="-128"/>
                <a:cs typeface="Open Sans" pitchFamily="34" charset="-120"/>
              </a:rPr>
              <a:t>静岡・愛知・三重で震度6強～7</a:t>
            </a:r>
            <a:endParaRPr lang="en-US" sz="1400" dirty="0">
              <a:latin typeface="BIZ UDPゴシック" panose="020B0400000000000000" pitchFamily="50" charset="-128"/>
              <a:ea typeface="BIZ UDPゴシック" panose="020B0400000000000000" pitchFamily="50" charset="-128"/>
            </a:endParaRPr>
          </a:p>
        </p:txBody>
      </p:sp>
      <p:sp>
        <p:nvSpPr>
          <p:cNvPr id="13" name="Text 7"/>
          <p:cNvSpPr/>
          <p:nvPr/>
        </p:nvSpPr>
        <p:spPr>
          <a:xfrm>
            <a:off x="5162947" y="4486474"/>
            <a:ext cx="6623447" cy="185341"/>
          </a:xfrm>
          <a:prstGeom prst="rect">
            <a:avLst/>
          </a:prstGeom>
          <a:noFill/>
          <a:ln/>
        </p:spPr>
        <p:txBody>
          <a:bodyPr wrap="none" lIns="0" tIns="0" rIns="0" bIns="0" rtlCol="0" anchor="t"/>
          <a:lstStyle/>
          <a:p>
            <a:pPr marL="285739" indent="-285739">
              <a:lnSpc>
                <a:spcPts val="1458"/>
              </a:lnSpc>
              <a:buSzPct val="100000"/>
              <a:buChar char="•"/>
            </a:pPr>
            <a:r>
              <a:rPr lang="en-US" sz="1400" dirty="0">
                <a:solidFill>
                  <a:srgbClr val="443728"/>
                </a:solidFill>
                <a:latin typeface="BIZ UDPゴシック" panose="020B0400000000000000" pitchFamily="50" charset="-128"/>
                <a:ea typeface="BIZ UDPゴシック" panose="020B0400000000000000" pitchFamily="50" charset="-128"/>
                <a:cs typeface="Open Sans" pitchFamily="34" charset="-120"/>
              </a:rPr>
              <a:t>関東・関西で震度5～6弱</a:t>
            </a:r>
            <a:endParaRPr lang="en-US" sz="1400" dirty="0">
              <a:latin typeface="BIZ UDPゴシック" panose="020B0400000000000000" pitchFamily="50" charset="-128"/>
              <a:ea typeface="BIZ UDPゴシック" panose="020B0400000000000000" pitchFamily="50" charset="-128"/>
            </a:endParaRPr>
          </a:p>
        </p:txBody>
      </p:sp>
      <p:pic>
        <p:nvPicPr>
          <p:cNvPr id="14" name="Image 4" descr="preencoded.png"/>
          <p:cNvPicPr>
            <a:picLocks noChangeAspect="1"/>
          </p:cNvPicPr>
          <p:nvPr/>
        </p:nvPicPr>
        <p:blipFill>
          <a:blip r:embed="rId7"/>
          <a:stretch>
            <a:fillRect/>
          </a:stretch>
        </p:blipFill>
        <p:spPr>
          <a:xfrm>
            <a:off x="4977607" y="5019477"/>
            <a:ext cx="289719" cy="289719"/>
          </a:xfrm>
          <a:prstGeom prst="rect">
            <a:avLst/>
          </a:prstGeom>
        </p:spPr>
      </p:pic>
      <p:sp>
        <p:nvSpPr>
          <p:cNvPr id="15" name="Text 8"/>
          <p:cNvSpPr/>
          <p:nvPr/>
        </p:nvSpPr>
        <p:spPr>
          <a:xfrm>
            <a:off x="5371703" y="5070425"/>
            <a:ext cx="1448593" cy="181074"/>
          </a:xfrm>
          <a:prstGeom prst="rect">
            <a:avLst/>
          </a:prstGeom>
          <a:noFill/>
          <a:ln/>
        </p:spPr>
        <p:txBody>
          <a:bodyPr wrap="none" lIns="0" tIns="0" rIns="0" bIns="0" rtlCol="0" anchor="t"/>
          <a:lstStyle/>
          <a:p>
            <a:pPr>
              <a:lnSpc>
                <a:spcPts val="1417"/>
              </a:lnSpc>
            </a:pPr>
            <a:r>
              <a:rPr lang="en-US"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被害状況</a:t>
            </a:r>
            <a:endParaRPr lang="en-US" dirty="0">
              <a:latin typeface="BIZ UDPゴシック" panose="020B0400000000000000" pitchFamily="50" charset="-128"/>
              <a:ea typeface="BIZ UDPゴシック" panose="020B0400000000000000" pitchFamily="50" charset="-128"/>
            </a:endParaRPr>
          </a:p>
        </p:txBody>
      </p:sp>
      <p:sp>
        <p:nvSpPr>
          <p:cNvPr id="16" name="Text 9"/>
          <p:cNvSpPr/>
          <p:nvPr/>
        </p:nvSpPr>
        <p:spPr>
          <a:xfrm>
            <a:off x="5162947" y="5675610"/>
            <a:ext cx="6623447" cy="185341"/>
          </a:xfrm>
          <a:prstGeom prst="rect">
            <a:avLst/>
          </a:prstGeom>
          <a:noFill/>
          <a:ln/>
        </p:spPr>
        <p:txBody>
          <a:bodyPr wrap="none" lIns="0" tIns="0" rIns="0" bIns="0" rtlCol="0" anchor="t"/>
          <a:lstStyle/>
          <a:p>
            <a:pPr marL="285739" indent="-285739">
              <a:lnSpc>
                <a:spcPts val="1458"/>
              </a:lnSpc>
              <a:buSzPct val="100000"/>
              <a:buFont typeface="+mj-lt"/>
              <a:buAutoNum type="arabicPeriod"/>
            </a:pPr>
            <a:r>
              <a:rPr lang="en-US" sz="1400" dirty="0">
                <a:solidFill>
                  <a:srgbClr val="443728"/>
                </a:solidFill>
                <a:latin typeface="BIZ UDPゴシック" panose="020B0400000000000000" pitchFamily="50" charset="-128"/>
                <a:ea typeface="BIZ UDPゴシック" panose="020B0400000000000000" pitchFamily="50" charset="-128"/>
                <a:cs typeface="Open Sans" pitchFamily="34" charset="-120"/>
              </a:rPr>
              <a:t>人的被害：軽傷者23名（静岡10名、名古屋8名、その他5名）、重傷者・死亡者なし</a:t>
            </a:r>
            <a:endParaRPr lang="en-US" sz="1400" dirty="0">
              <a:latin typeface="BIZ UDPゴシック" panose="020B0400000000000000" pitchFamily="50" charset="-128"/>
              <a:ea typeface="BIZ UDPゴシック" panose="020B0400000000000000" pitchFamily="50" charset="-128"/>
            </a:endParaRPr>
          </a:p>
        </p:txBody>
      </p:sp>
      <p:sp>
        <p:nvSpPr>
          <p:cNvPr id="17" name="Text 10"/>
          <p:cNvSpPr/>
          <p:nvPr/>
        </p:nvSpPr>
        <p:spPr>
          <a:xfrm>
            <a:off x="5162947" y="5901432"/>
            <a:ext cx="6623447" cy="185341"/>
          </a:xfrm>
          <a:prstGeom prst="rect">
            <a:avLst/>
          </a:prstGeom>
          <a:noFill/>
          <a:ln/>
        </p:spPr>
        <p:txBody>
          <a:bodyPr wrap="none" lIns="0" tIns="0" rIns="0" bIns="0" rtlCol="0" anchor="t"/>
          <a:lstStyle/>
          <a:p>
            <a:pPr marL="285739" indent="-285739">
              <a:lnSpc>
                <a:spcPts val="1458"/>
              </a:lnSpc>
              <a:buSzPct val="100000"/>
              <a:buFont typeface="+mj-lt"/>
              <a:buAutoNum type="arabicPeriod" startAt="2"/>
            </a:pPr>
            <a:r>
              <a:rPr lang="en-US" sz="1400" dirty="0">
                <a:solidFill>
                  <a:srgbClr val="443728"/>
                </a:solidFill>
                <a:latin typeface="BIZ UDPゴシック" panose="020B0400000000000000" pitchFamily="50" charset="-128"/>
                <a:ea typeface="BIZ UDPゴシック" panose="020B0400000000000000" pitchFamily="50" charset="-128"/>
                <a:cs typeface="Open Sans" pitchFamily="34" charset="-120"/>
              </a:rPr>
              <a:t>建物被害：静岡・名古屋で外壁損傷・一部設備損壊、その他拠点で軽微な被害</a:t>
            </a:r>
            <a:endParaRPr lang="en-US" sz="1400" dirty="0">
              <a:latin typeface="BIZ UDPゴシック" panose="020B0400000000000000" pitchFamily="50" charset="-128"/>
              <a:ea typeface="BIZ UDPゴシック" panose="020B0400000000000000" pitchFamily="50" charset="-128"/>
            </a:endParaRPr>
          </a:p>
        </p:txBody>
      </p:sp>
      <p:sp>
        <p:nvSpPr>
          <p:cNvPr id="18" name="Text 11"/>
          <p:cNvSpPr/>
          <p:nvPr/>
        </p:nvSpPr>
        <p:spPr>
          <a:xfrm>
            <a:off x="5162947" y="6127255"/>
            <a:ext cx="6623447" cy="185341"/>
          </a:xfrm>
          <a:prstGeom prst="rect">
            <a:avLst/>
          </a:prstGeom>
          <a:noFill/>
          <a:ln/>
        </p:spPr>
        <p:txBody>
          <a:bodyPr wrap="none" lIns="0" tIns="0" rIns="0" bIns="0" rtlCol="0" anchor="t"/>
          <a:lstStyle/>
          <a:p>
            <a:pPr marL="285739" indent="-285739">
              <a:lnSpc>
                <a:spcPts val="1458"/>
              </a:lnSpc>
              <a:buSzPct val="100000"/>
              <a:buFont typeface="+mj-lt"/>
              <a:buAutoNum type="arabicPeriod" startAt="3"/>
            </a:pPr>
            <a:r>
              <a:rPr lang="en-US" sz="1400" dirty="0">
                <a:solidFill>
                  <a:srgbClr val="443728"/>
                </a:solidFill>
                <a:latin typeface="BIZ UDPゴシック" panose="020B0400000000000000" pitchFamily="50" charset="-128"/>
                <a:ea typeface="BIZ UDPゴシック" panose="020B0400000000000000" pitchFamily="50" charset="-128"/>
                <a:cs typeface="Open Sans" pitchFamily="34" charset="-120"/>
              </a:rPr>
              <a:t>業務状況：全拠点で業務停止、社内ネットワーク完全停止</a:t>
            </a:r>
            <a:endParaRPr lang="en-US" sz="1400" dirty="0">
              <a:latin typeface="BIZ UDPゴシック" panose="020B0400000000000000" pitchFamily="50" charset="-128"/>
              <a:ea typeface="BIZ UDPゴシック" panose="020B0400000000000000" pitchFamily="50" charset="-128"/>
            </a:endParaRPr>
          </a:p>
        </p:txBody>
      </p:sp>
      <p:sp>
        <p:nvSpPr>
          <p:cNvPr id="19" name="Text 12"/>
          <p:cNvSpPr/>
          <p:nvPr/>
        </p:nvSpPr>
        <p:spPr>
          <a:xfrm>
            <a:off x="5162947" y="6353076"/>
            <a:ext cx="6623447" cy="185341"/>
          </a:xfrm>
          <a:prstGeom prst="rect">
            <a:avLst/>
          </a:prstGeom>
          <a:noFill/>
          <a:ln/>
        </p:spPr>
        <p:txBody>
          <a:bodyPr wrap="none" lIns="0" tIns="0" rIns="0" bIns="0" rtlCol="0" anchor="t"/>
          <a:lstStyle/>
          <a:p>
            <a:pPr marL="285739" indent="-285739">
              <a:lnSpc>
                <a:spcPts val="1458"/>
              </a:lnSpc>
              <a:buSzPct val="100000"/>
              <a:buFont typeface="+mj-lt"/>
              <a:buAutoNum type="arabicPeriod" startAt="4"/>
            </a:pPr>
            <a:r>
              <a:rPr lang="en-US" sz="1400" dirty="0">
                <a:solidFill>
                  <a:srgbClr val="443728"/>
                </a:solidFill>
                <a:latin typeface="BIZ UDPゴシック" panose="020B0400000000000000" pitchFamily="50" charset="-128"/>
                <a:ea typeface="BIZ UDPゴシック" panose="020B0400000000000000" pitchFamily="50" charset="-128"/>
                <a:cs typeface="Open Sans" pitchFamily="34" charset="-120"/>
              </a:rPr>
              <a:t>安否確認：システム起動(13:30)、回答率40%（通信障害の影響）</a:t>
            </a:r>
            <a:endParaRPr lang="en-US" sz="1400" dirty="0">
              <a:latin typeface="BIZ UDPゴシック" panose="020B0400000000000000" pitchFamily="50" charset="-128"/>
              <a:ea typeface="BIZ UDPゴシック" panose="020B0400000000000000"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20031" y="571996"/>
            <a:ext cx="5143500" cy="642938"/>
          </a:xfrm>
          <a:prstGeom prst="rect">
            <a:avLst/>
          </a:prstGeom>
          <a:noFill/>
          <a:ln/>
        </p:spPr>
        <p:txBody>
          <a:bodyPr wrap="none" lIns="0" tIns="0" rIns="0" bIns="0" rtlCol="0" anchor="t"/>
          <a:lstStyle/>
          <a:p>
            <a:pPr>
              <a:lnSpc>
                <a:spcPts val="5041"/>
              </a:lnSpc>
            </a:pPr>
            <a:r>
              <a:rPr lang="en-US" sz="4042"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対応体制と設問</a:t>
            </a:r>
            <a:endParaRPr lang="en-US" sz="4042" dirty="0">
              <a:latin typeface="BIZ UDPゴシック" panose="020B0400000000000000" pitchFamily="50" charset="-128"/>
              <a:ea typeface="BIZ UDPゴシック" panose="020B0400000000000000" pitchFamily="50" charset="-128"/>
            </a:endParaRPr>
          </a:p>
        </p:txBody>
      </p:sp>
      <p:pic>
        <p:nvPicPr>
          <p:cNvPr id="3" name="Image 0" descr="preencoded.png"/>
          <p:cNvPicPr>
            <a:picLocks noChangeAspect="1"/>
          </p:cNvPicPr>
          <p:nvPr/>
        </p:nvPicPr>
        <p:blipFill>
          <a:blip r:embed="rId3"/>
          <a:stretch>
            <a:fillRect/>
          </a:stretch>
        </p:blipFill>
        <p:spPr>
          <a:xfrm>
            <a:off x="720031" y="1626394"/>
            <a:ext cx="3378200" cy="2087860"/>
          </a:xfrm>
          <a:prstGeom prst="rect">
            <a:avLst/>
          </a:prstGeom>
        </p:spPr>
      </p:pic>
      <p:sp>
        <p:nvSpPr>
          <p:cNvPr id="4" name="Text 1"/>
          <p:cNvSpPr/>
          <p:nvPr/>
        </p:nvSpPr>
        <p:spPr>
          <a:xfrm>
            <a:off x="720031" y="3971429"/>
            <a:ext cx="3378200" cy="642938"/>
          </a:xfrm>
          <a:prstGeom prst="rect">
            <a:avLst/>
          </a:prstGeom>
          <a:noFill/>
          <a:ln/>
        </p:spPr>
        <p:txBody>
          <a:bodyPr wrap="square" lIns="0" tIns="0" rIns="0" bIns="0" rtlCol="0" anchor="t"/>
          <a:lstStyle/>
          <a:p>
            <a:pPr>
              <a:lnSpc>
                <a:spcPts val="2500"/>
              </a:lnSpc>
            </a:pPr>
            <a:r>
              <a:rPr lang="en-US" sz="2000"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1. </a:t>
            </a:r>
            <a:r>
              <a:rPr lang="en-US" sz="2000" b="1" dirty="0" err="1">
                <a:solidFill>
                  <a:srgbClr val="443728"/>
                </a:solidFill>
                <a:latin typeface="BIZ UDPゴシック" panose="020B0400000000000000" pitchFamily="50" charset="-128"/>
                <a:ea typeface="BIZ UDPゴシック" panose="020B0400000000000000" pitchFamily="50" charset="-128"/>
                <a:cs typeface="Crimson Pro Bold" pitchFamily="34" charset="-120"/>
              </a:rPr>
              <a:t>現地災害対応体制</a:t>
            </a:r>
            <a:r>
              <a:rPr lang="en-US" sz="2000"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
            </a:r>
            <a:br>
              <a:rPr lang="en-US" sz="2000"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br>
            <a:r>
              <a:rPr lang="en-US" sz="2000"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    - 設問№1</a:t>
            </a:r>
            <a:endParaRPr lang="en-US" sz="2000" dirty="0">
              <a:latin typeface="BIZ UDPゴシック" panose="020B0400000000000000" pitchFamily="50" charset="-128"/>
              <a:ea typeface="BIZ UDPゴシック" panose="020B0400000000000000" pitchFamily="50" charset="-128"/>
            </a:endParaRPr>
          </a:p>
        </p:txBody>
      </p:sp>
      <p:sp>
        <p:nvSpPr>
          <p:cNvPr id="5" name="Text 2"/>
          <p:cNvSpPr/>
          <p:nvPr/>
        </p:nvSpPr>
        <p:spPr>
          <a:xfrm>
            <a:off x="720031" y="4737794"/>
            <a:ext cx="3378200" cy="987623"/>
          </a:xfrm>
          <a:prstGeom prst="rect">
            <a:avLst/>
          </a:prstGeom>
          <a:noFill/>
          <a:ln/>
        </p:spPr>
        <p:txBody>
          <a:bodyPr wrap="square" lIns="0" tIns="0" rIns="0" bIns="0" rtlCol="0" anchor="t"/>
          <a:lstStyle/>
          <a:p>
            <a:pPr marL="539750" indent="-539750">
              <a:lnSpc>
                <a:spcPts val="2583"/>
              </a:lnSpc>
            </a:pPr>
            <a:r>
              <a:rPr lang="en-US" sz="1583" dirty="0" err="1">
                <a:solidFill>
                  <a:srgbClr val="443728"/>
                </a:solidFill>
                <a:latin typeface="BIZ UDPゴシック" panose="020B0400000000000000" pitchFamily="50" charset="-128"/>
                <a:ea typeface="BIZ UDPゴシック" panose="020B0400000000000000" pitchFamily="50" charset="-128"/>
                <a:cs typeface="Open Sans" pitchFamily="34" charset="-120"/>
              </a:rPr>
              <a:t>場所：静岡</a:t>
            </a:r>
            <a:r>
              <a:rPr lang="ja-JP" altLang="en-US" sz="1583" dirty="0">
                <a:solidFill>
                  <a:srgbClr val="443728"/>
                </a:solidFill>
                <a:latin typeface="BIZ UDPゴシック" panose="020B0400000000000000" pitchFamily="50" charset="-128"/>
                <a:ea typeface="BIZ UDPゴシック" panose="020B0400000000000000" pitchFamily="50" charset="-128"/>
                <a:cs typeface="Open Sans" pitchFamily="34" charset="-120"/>
              </a:rPr>
              <a:t>支店</a:t>
            </a:r>
            <a:r>
              <a:rPr lang="en-US" sz="1583" dirty="0" err="1">
                <a:solidFill>
                  <a:srgbClr val="443728"/>
                </a:solidFill>
                <a:latin typeface="BIZ UDPゴシック" panose="020B0400000000000000" pitchFamily="50" charset="-128"/>
                <a:ea typeface="BIZ UDPゴシック" panose="020B0400000000000000" pitchFamily="50" charset="-128"/>
                <a:cs typeface="Open Sans" pitchFamily="34" charset="-120"/>
              </a:rPr>
              <a:t>ビル内</a:t>
            </a:r>
            <a:r>
              <a:rPr lang="en-US" sz="1583" dirty="0">
                <a:solidFill>
                  <a:srgbClr val="443728"/>
                </a:solidFill>
                <a:latin typeface="BIZ UDPゴシック" panose="020B0400000000000000" pitchFamily="50" charset="-128"/>
                <a:ea typeface="BIZ UDPゴシック" panose="020B0400000000000000" pitchFamily="50" charset="-128"/>
                <a:cs typeface="Open Sans" pitchFamily="34" charset="-120"/>
              </a:rPr>
              <a:t>
役割：従業員の安全確保、負傷者対応、建物被害確認</a:t>
            </a:r>
            <a:endParaRPr lang="en-US" sz="1583" dirty="0">
              <a:latin typeface="BIZ UDPゴシック" panose="020B0400000000000000" pitchFamily="50" charset="-128"/>
              <a:ea typeface="BIZ UDPゴシック" panose="020B0400000000000000" pitchFamily="50" charset="-128"/>
            </a:endParaRPr>
          </a:p>
        </p:txBody>
      </p:sp>
      <p:pic>
        <p:nvPicPr>
          <p:cNvPr id="6" name="Image 1" descr="preencoded.png"/>
          <p:cNvPicPr>
            <a:picLocks noChangeAspect="1"/>
          </p:cNvPicPr>
          <p:nvPr/>
        </p:nvPicPr>
        <p:blipFill>
          <a:blip r:embed="rId4"/>
          <a:stretch>
            <a:fillRect/>
          </a:stretch>
        </p:blipFill>
        <p:spPr>
          <a:xfrm>
            <a:off x="4406801" y="1626394"/>
            <a:ext cx="3378299" cy="2087860"/>
          </a:xfrm>
          <a:prstGeom prst="rect">
            <a:avLst/>
          </a:prstGeom>
        </p:spPr>
      </p:pic>
      <p:sp>
        <p:nvSpPr>
          <p:cNvPr id="7" name="Text 3"/>
          <p:cNvSpPr/>
          <p:nvPr/>
        </p:nvSpPr>
        <p:spPr>
          <a:xfrm>
            <a:off x="4406801" y="3971429"/>
            <a:ext cx="3378299" cy="642938"/>
          </a:xfrm>
          <a:prstGeom prst="rect">
            <a:avLst/>
          </a:prstGeom>
          <a:noFill/>
          <a:ln/>
        </p:spPr>
        <p:txBody>
          <a:bodyPr wrap="square" lIns="0" tIns="0" rIns="0" bIns="0" rtlCol="0" anchor="t"/>
          <a:lstStyle/>
          <a:p>
            <a:pPr>
              <a:lnSpc>
                <a:spcPts val="2500"/>
              </a:lnSpc>
            </a:pPr>
            <a:r>
              <a:rPr lang="en-US" sz="2000"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2. </a:t>
            </a:r>
            <a:r>
              <a:rPr lang="en-US" sz="2000" b="1" dirty="0" err="1">
                <a:solidFill>
                  <a:srgbClr val="443728"/>
                </a:solidFill>
                <a:latin typeface="BIZ UDPゴシック" panose="020B0400000000000000" pitchFamily="50" charset="-128"/>
                <a:ea typeface="BIZ UDPゴシック" panose="020B0400000000000000" pitchFamily="50" charset="-128"/>
                <a:cs typeface="Crimson Pro Bold" pitchFamily="34" charset="-120"/>
              </a:rPr>
              <a:t>拠点災害対策本部</a:t>
            </a:r>
            <a:r>
              <a:rPr lang="en-US" sz="2000"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
            </a:r>
            <a:br>
              <a:rPr lang="en-US" sz="2000"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br>
            <a:r>
              <a:rPr lang="en-US" sz="2000"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    - 設問№41</a:t>
            </a:r>
            <a:endParaRPr lang="en-US" sz="2000" dirty="0">
              <a:latin typeface="BIZ UDPゴシック" panose="020B0400000000000000" pitchFamily="50" charset="-128"/>
              <a:ea typeface="BIZ UDPゴシック" panose="020B0400000000000000" pitchFamily="50" charset="-128"/>
            </a:endParaRPr>
          </a:p>
        </p:txBody>
      </p:sp>
      <p:sp>
        <p:nvSpPr>
          <p:cNvPr id="8" name="Text 4"/>
          <p:cNvSpPr/>
          <p:nvPr/>
        </p:nvSpPr>
        <p:spPr>
          <a:xfrm>
            <a:off x="4406801" y="4737794"/>
            <a:ext cx="3378299" cy="987623"/>
          </a:xfrm>
          <a:prstGeom prst="rect">
            <a:avLst/>
          </a:prstGeom>
          <a:noFill/>
          <a:ln/>
        </p:spPr>
        <p:txBody>
          <a:bodyPr wrap="square" lIns="0" tIns="0" rIns="0" bIns="0" rtlCol="0" anchor="t"/>
          <a:lstStyle/>
          <a:p>
            <a:pPr marL="539750" indent="-539750">
              <a:lnSpc>
                <a:spcPts val="2583"/>
              </a:lnSpc>
            </a:pPr>
            <a:r>
              <a:rPr lang="en-US" sz="1583" dirty="0" err="1">
                <a:solidFill>
                  <a:srgbClr val="443728"/>
                </a:solidFill>
                <a:latin typeface="BIZ UDPゴシック" panose="020B0400000000000000" pitchFamily="50" charset="-128"/>
                <a:ea typeface="BIZ UDPゴシック" panose="020B0400000000000000" pitchFamily="50" charset="-128"/>
                <a:cs typeface="Open Sans" pitchFamily="34" charset="-120"/>
              </a:rPr>
              <a:t>場所：名古屋</a:t>
            </a:r>
            <a:r>
              <a:rPr lang="ja-JP" altLang="en-US" sz="1583" dirty="0">
                <a:solidFill>
                  <a:srgbClr val="443728"/>
                </a:solidFill>
                <a:latin typeface="BIZ UDPゴシック" panose="020B0400000000000000" pitchFamily="50" charset="-128"/>
                <a:ea typeface="BIZ UDPゴシック" panose="020B0400000000000000" pitchFamily="50" charset="-128"/>
                <a:cs typeface="Open Sans" pitchFamily="34" charset="-120"/>
              </a:rPr>
              <a:t>支店ビル内</a:t>
            </a:r>
            <a:r>
              <a:rPr lang="en-US" sz="1583" dirty="0">
                <a:solidFill>
                  <a:srgbClr val="443728"/>
                </a:solidFill>
                <a:latin typeface="BIZ UDPゴシック" panose="020B0400000000000000" pitchFamily="50" charset="-128"/>
                <a:ea typeface="BIZ UDPゴシック" panose="020B0400000000000000" pitchFamily="50" charset="-128"/>
                <a:cs typeface="Open Sans" pitchFamily="34" charset="-120"/>
              </a:rPr>
              <a:t>
役割：拠点の被害状況確認、事業影響の把握、本社との連絡</a:t>
            </a:r>
            <a:endParaRPr lang="en-US" sz="1583" dirty="0">
              <a:latin typeface="BIZ UDPゴシック" panose="020B0400000000000000" pitchFamily="50" charset="-128"/>
              <a:ea typeface="BIZ UDPゴシック" panose="020B0400000000000000" pitchFamily="50" charset="-128"/>
            </a:endParaRPr>
          </a:p>
        </p:txBody>
      </p:sp>
      <p:pic>
        <p:nvPicPr>
          <p:cNvPr id="9" name="Image 2" descr="preencoded.png"/>
          <p:cNvPicPr>
            <a:picLocks noChangeAspect="1"/>
          </p:cNvPicPr>
          <p:nvPr/>
        </p:nvPicPr>
        <p:blipFill>
          <a:blip r:embed="rId5"/>
          <a:stretch>
            <a:fillRect/>
          </a:stretch>
        </p:blipFill>
        <p:spPr>
          <a:xfrm>
            <a:off x="8093670" y="1626394"/>
            <a:ext cx="3378200" cy="2087860"/>
          </a:xfrm>
          <a:prstGeom prst="rect">
            <a:avLst/>
          </a:prstGeom>
        </p:spPr>
      </p:pic>
      <p:sp>
        <p:nvSpPr>
          <p:cNvPr id="10" name="Text 5"/>
          <p:cNvSpPr/>
          <p:nvPr/>
        </p:nvSpPr>
        <p:spPr>
          <a:xfrm>
            <a:off x="8093670" y="3971429"/>
            <a:ext cx="3378200" cy="642938"/>
          </a:xfrm>
          <a:prstGeom prst="rect">
            <a:avLst/>
          </a:prstGeom>
          <a:noFill/>
          <a:ln/>
        </p:spPr>
        <p:txBody>
          <a:bodyPr wrap="square" lIns="0" tIns="0" rIns="0" bIns="0" rtlCol="0" anchor="t"/>
          <a:lstStyle/>
          <a:p>
            <a:pPr>
              <a:lnSpc>
                <a:spcPts val="2500"/>
              </a:lnSpc>
            </a:pPr>
            <a:r>
              <a:rPr lang="en-US" sz="2000"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3. </a:t>
            </a:r>
            <a:r>
              <a:rPr lang="en-US" sz="2000" b="1" dirty="0" err="1">
                <a:solidFill>
                  <a:srgbClr val="443728"/>
                </a:solidFill>
                <a:latin typeface="BIZ UDPゴシック" panose="020B0400000000000000" pitchFamily="50" charset="-128"/>
                <a:ea typeface="BIZ UDPゴシック" panose="020B0400000000000000" pitchFamily="50" charset="-128"/>
                <a:cs typeface="Crimson Pro Bold" pitchFamily="34" charset="-120"/>
              </a:rPr>
              <a:t>中央対策本部</a:t>
            </a:r>
            <a:r>
              <a:rPr lang="en-US" sz="2000"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
            </a:r>
            <a:br>
              <a:rPr lang="en-US" sz="2000"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br>
            <a:r>
              <a:rPr lang="en-US" sz="2000"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     - 設問№74</a:t>
            </a:r>
            <a:endParaRPr lang="en-US" sz="2000" dirty="0">
              <a:latin typeface="BIZ UDPゴシック" panose="020B0400000000000000" pitchFamily="50" charset="-128"/>
              <a:ea typeface="BIZ UDPゴシック" panose="020B0400000000000000" pitchFamily="50" charset="-128"/>
            </a:endParaRPr>
          </a:p>
        </p:txBody>
      </p:sp>
      <p:sp>
        <p:nvSpPr>
          <p:cNvPr id="11" name="Text 6"/>
          <p:cNvSpPr/>
          <p:nvPr/>
        </p:nvSpPr>
        <p:spPr>
          <a:xfrm>
            <a:off x="8093670" y="4737794"/>
            <a:ext cx="3378200" cy="987623"/>
          </a:xfrm>
          <a:prstGeom prst="rect">
            <a:avLst/>
          </a:prstGeom>
          <a:noFill/>
          <a:ln/>
        </p:spPr>
        <p:txBody>
          <a:bodyPr wrap="square" lIns="0" tIns="0" rIns="0" bIns="0" rtlCol="0" anchor="t"/>
          <a:lstStyle/>
          <a:p>
            <a:pPr marL="539750" indent="-539750">
              <a:lnSpc>
                <a:spcPts val="2583"/>
              </a:lnSpc>
            </a:pPr>
            <a:r>
              <a:rPr lang="en-US" sz="1583" dirty="0" err="1">
                <a:solidFill>
                  <a:srgbClr val="443728"/>
                </a:solidFill>
                <a:latin typeface="BIZ UDPゴシック" panose="020B0400000000000000" pitchFamily="50" charset="-128"/>
                <a:ea typeface="BIZ UDPゴシック" panose="020B0400000000000000" pitchFamily="50" charset="-128"/>
                <a:cs typeface="Open Sans" pitchFamily="34" charset="-120"/>
              </a:rPr>
              <a:t>場所：本社ビル内の</a:t>
            </a:r>
            <a:r>
              <a:rPr lang="ja-JP" altLang="en-US" sz="1583" dirty="0">
                <a:solidFill>
                  <a:srgbClr val="443728"/>
                </a:solidFill>
                <a:latin typeface="BIZ UDPゴシック" panose="020B0400000000000000" pitchFamily="50" charset="-128"/>
                <a:ea typeface="BIZ UDPゴシック" panose="020B0400000000000000" pitchFamily="50" charset="-128"/>
                <a:cs typeface="Open Sans" pitchFamily="34" charset="-120"/>
              </a:rPr>
              <a:t>中央対策本部</a:t>
            </a:r>
            <a:r>
              <a:rPr lang="en-US" sz="1583" dirty="0">
                <a:solidFill>
                  <a:srgbClr val="443728"/>
                </a:solidFill>
                <a:latin typeface="BIZ UDPゴシック" panose="020B0400000000000000" pitchFamily="50" charset="-128"/>
                <a:ea typeface="BIZ UDPゴシック" panose="020B0400000000000000" pitchFamily="50" charset="-128"/>
                <a:cs typeface="Open Sans" pitchFamily="34" charset="-120"/>
              </a:rPr>
              <a:t>
役割：全社的な状況把握、意思決定、対外対応</a:t>
            </a:r>
            <a:endParaRPr lang="en-US" sz="1583" dirty="0">
              <a:latin typeface="BIZ UDPゴシック" panose="020B0400000000000000" pitchFamily="50" charset="-128"/>
              <a:ea typeface="BIZ UDPゴシック" panose="020B0400000000000000" pitchFamily="50" charset="-128"/>
            </a:endParaRPr>
          </a:p>
        </p:txBody>
      </p:sp>
      <p:sp>
        <p:nvSpPr>
          <p:cNvPr id="12" name="Text 7"/>
          <p:cNvSpPr/>
          <p:nvPr/>
        </p:nvSpPr>
        <p:spPr>
          <a:xfrm>
            <a:off x="720031" y="5956796"/>
            <a:ext cx="10751939" cy="329208"/>
          </a:xfrm>
          <a:prstGeom prst="rect">
            <a:avLst/>
          </a:prstGeom>
          <a:noFill/>
          <a:ln/>
        </p:spPr>
        <p:txBody>
          <a:bodyPr wrap="none" lIns="0" tIns="0" rIns="0" bIns="0" rtlCol="0" anchor="t"/>
          <a:lstStyle/>
          <a:p>
            <a:pPr>
              <a:lnSpc>
                <a:spcPts val="2583"/>
              </a:lnSpc>
            </a:pPr>
            <a:r>
              <a:rPr lang="en-US" sz="1583" dirty="0">
                <a:solidFill>
                  <a:srgbClr val="443728"/>
                </a:solidFill>
                <a:latin typeface="BIZ UDPゴシック" panose="020B0400000000000000" pitchFamily="50" charset="-128"/>
                <a:ea typeface="BIZ UDPゴシック" panose="020B0400000000000000" pitchFamily="50" charset="-128"/>
                <a:cs typeface="Open Sans" pitchFamily="34" charset="-120"/>
              </a:rPr>
              <a:t>※設問は発災直後の状況ですが、1時間後の状況を踏まえて討議してください。</a:t>
            </a:r>
            <a:endParaRPr lang="en-US" sz="1583" dirty="0">
              <a:latin typeface="BIZ UDPゴシック" panose="020B0400000000000000" pitchFamily="50" charset="-128"/>
              <a:ea typeface="BIZ UDPゴシック" panose="020B0400000000000000"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20031" y="1489969"/>
            <a:ext cx="6921203" cy="642938"/>
          </a:xfrm>
          <a:prstGeom prst="rect">
            <a:avLst/>
          </a:prstGeom>
          <a:noFill/>
          <a:ln/>
        </p:spPr>
        <p:txBody>
          <a:bodyPr wrap="none" lIns="0" tIns="0" rIns="0" bIns="0" rtlCol="0" anchor="t"/>
          <a:lstStyle/>
          <a:p>
            <a:pPr>
              <a:lnSpc>
                <a:spcPts val="5041"/>
              </a:lnSpc>
            </a:pPr>
            <a:r>
              <a:rPr lang="en-US" sz="4042"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設問№1（現地災害対応体制）</a:t>
            </a:r>
            <a:endParaRPr lang="en-US" sz="4042" dirty="0">
              <a:latin typeface="BIZ UDPゴシック" panose="020B0400000000000000" pitchFamily="50" charset="-128"/>
              <a:ea typeface="BIZ UDPゴシック" panose="020B0400000000000000" pitchFamily="50" charset="-128"/>
            </a:endParaRPr>
          </a:p>
        </p:txBody>
      </p:sp>
      <p:sp>
        <p:nvSpPr>
          <p:cNvPr id="3" name="Text 1"/>
          <p:cNvSpPr/>
          <p:nvPr/>
        </p:nvSpPr>
        <p:spPr>
          <a:xfrm>
            <a:off x="720031" y="2544366"/>
            <a:ext cx="10751939" cy="658416"/>
          </a:xfrm>
          <a:prstGeom prst="rect">
            <a:avLst/>
          </a:prstGeom>
          <a:noFill/>
          <a:ln/>
        </p:spPr>
        <p:txBody>
          <a:bodyPr wrap="square" lIns="0" tIns="0" rIns="0" bIns="0" rtlCol="0" anchor="t"/>
          <a:lstStyle/>
          <a:p>
            <a:pPr>
              <a:lnSpc>
                <a:spcPts val="2583"/>
              </a:lnSpc>
            </a:pPr>
            <a:r>
              <a:rPr lang="en-US" sz="1583" dirty="0">
                <a:solidFill>
                  <a:srgbClr val="443728"/>
                </a:solidFill>
                <a:latin typeface="BIZ UDPゴシック" panose="020B0400000000000000" pitchFamily="50" charset="-128"/>
                <a:ea typeface="BIZ UDPゴシック" panose="020B0400000000000000" pitchFamily="50" charset="-128"/>
                <a:cs typeface="Open Sans" pitchFamily="34" charset="-120"/>
              </a:rPr>
              <a:t>Q1: 激しい揺れが収まった直後、あなたはどのような初動対応を取りますか？優先順位を考えて3つ挙げてください。</a:t>
            </a:r>
            <a:endParaRPr lang="en-US" sz="1583" dirty="0">
              <a:latin typeface="BIZ UDPゴシック" panose="020B0400000000000000" pitchFamily="50" charset="-128"/>
              <a:ea typeface="BIZ UDPゴシック" panose="020B0400000000000000" pitchFamily="50" charset="-128"/>
            </a:endParaRPr>
          </a:p>
        </p:txBody>
      </p:sp>
      <p:sp>
        <p:nvSpPr>
          <p:cNvPr id="4" name="Text 2"/>
          <p:cNvSpPr/>
          <p:nvPr/>
        </p:nvSpPr>
        <p:spPr>
          <a:xfrm>
            <a:off x="1606489" y="3542308"/>
            <a:ext cx="10422831" cy="329208"/>
          </a:xfrm>
          <a:prstGeom prst="rect">
            <a:avLst/>
          </a:prstGeom>
          <a:noFill/>
          <a:ln/>
        </p:spPr>
        <p:txBody>
          <a:bodyPr wrap="none" lIns="0" tIns="0" rIns="0" bIns="0" rtlCol="0" anchor="t"/>
          <a:lstStyle/>
          <a:p>
            <a:pPr marL="285739" indent="-285739">
              <a:lnSpc>
                <a:spcPts val="2583"/>
              </a:lnSpc>
              <a:buSzPct val="100000"/>
              <a:buChar char="•"/>
            </a:pPr>
            <a:r>
              <a:rPr lang="en-US" sz="1583" dirty="0">
                <a:solidFill>
                  <a:srgbClr val="443728"/>
                </a:solidFill>
                <a:latin typeface="BIZ UDPゴシック" panose="020B0400000000000000" pitchFamily="50" charset="-128"/>
                <a:ea typeface="BIZ UDPゴシック" panose="020B0400000000000000" pitchFamily="50" charset="-128"/>
                <a:cs typeface="Open Sans" pitchFamily="34" charset="-120"/>
              </a:rPr>
              <a:t>a) 机の下に隠れる</a:t>
            </a:r>
            <a:endParaRPr lang="en-US" sz="1583" dirty="0">
              <a:latin typeface="BIZ UDPゴシック" panose="020B0400000000000000" pitchFamily="50" charset="-128"/>
              <a:ea typeface="BIZ UDPゴシック" panose="020B0400000000000000" pitchFamily="50" charset="-128"/>
            </a:endParaRPr>
          </a:p>
        </p:txBody>
      </p:sp>
      <p:sp>
        <p:nvSpPr>
          <p:cNvPr id="5" name="Text 3"/>
          <p:cNvSpPr/>
          <p:nvPr/>
        </p:nvSpPr>
        <p:spPr>
          <a:xfrm>
            <a:off x="1606489" y="3943450"/>
            <a:ext cx="10422831" cy="329208"/>
          </a:xfrm>
          <a:prstGeom prst="rect">
            <a:avLst/>
          </a:prstGeom>
          <a:noFill/>
          <a:ln/>
        </p:spPr>
        <p:txBody>
          <a:bodyPr wrap="none" lIns="0" tIns="0" rIns="0" bIns="0" rtlCol="0" anchor="t"/>
          <a:lstStyle/>
          <a:p>
            <a:pPr marL="285739" indent="-285739">
              <a:lnSpc>
                <a:spcPts val="2583"/>
              </a:lnSpc>
              <a:buSzPct val="100000"/>
              <a:buChar char="•"/>
            </a:pPr>
            <a:r>
              <a:rPr lang="en-US" sz="1583" dirty="0">
                <a:solidFill>
                  <a:srgbClr val="443728"/>
                </a:solidFill>
                <a:latin typeface="BIZ UDPゴシック" panose="020B0400000000000000" pitchFamily="50" charset="-128"/>
                <a:ea typeface="BIZ UDPゴシック" panose="020B0400000000000000" pitchFamily="50" charset="-128"/>
                <a:cs typeface="Open Sans" pitchFamily="34" charset="-120"/>
              </a:rPr>
              <a:t>b) 周りの人に声をかける</a:t>
            </a:r>
            <a:endParaRPr lang="en-US" sz="1583" dirty="0">
              <a:latin typeface="BIZ UDPゴシック" panose="020B0400000000000000" pitchFamily="50" charset="-128"/>
              <a:ea typeface="BIZ UDPゴシック" panose="020B0400000000000000" pitchFamily="50" charset="-128"/>
            </a:endParaRPr>
          </a:p>
        </p:txBody>
      </p:sp>
      <p:sp>
        <p:nvSpPr>
          <p:cNvPr id="6" name="Text 4"/>
          <p:cNvSpPr/>
          <p:nvPr/>
        </p:nvSpPr>
        <p:spPr>
          <a:xfrm>
            <a:off x="1606489" y="4344592"/>
            <a:ext cx="10422831" cy="329208"/>
          </a:xfrm>
          <a:prstGeom prst="rect">
            <a:avLst/>
          </a:prstGeom>
          <a:noFill/>
          <a:ln/>
        </p:spPr>
        <p:txBody>
          <a:bodyPr wrap="none" lIns="0" tIns="0" rIns="0" bIns="0" rtlCol="0" anchor="t"/>
          <a:lstStyle/>
          <a:p>
            <a:pPr marL="285739" indent="-285739">
              <a:lnSpc>
                <a:spcPts val="2583"/>
              </a:lnSpc>
              <a:buSzPct val="100000"/>
              <a:buChar char="•"/>
            </a:pPr>
            <a:r>
              <a:rPr lang="en-US" sz="1583" dirty="0">
                <a:solidFill>
                  <a:srgbClr val="443728"/>
                </a:solidFill>
                <a:latin typeface="BIZ UDPゴシック" panose="020B0400000000000000" pitchFamily="50" charset="-128"/>
                <a:ea typeface="BIZ UDPゴシック" panose="020B0400000000000000" pitchFamily="50" charset="-128"/>
                <a:cs typeface="Open Sans" pitchFamily="34" charset="-120"/>
              </a:rPr>
              <a:t>c) ガスの元栓を閉める</a:t>
            </a:r>
            <a:endParaRPr lang="en-US" sz="1583" dirty="0">
              <a:latin typeface="BIZ UDPゴシック" panose="020B0400000000000000" pitchFamily="50" charset="-128"/>
              <a:ea typeface="BIZ UDPゴシック" panose="020B0400000000000000" pitchFamily="50" charset="-128"/>
            </a:endParaRPr>
          </a:p>
        </p:txBody>
      </p:sp>
      <p:sp>
        <p:nvSpPr>
          <p:cNvPr id="7" name="Text 5"/>
          <p:cNvSpPr/>
          <p:nvPr/>
        </p:nvSpPr>
        <p:spPr>
          <a:xfrm>
            <a:off x="1606489" y="4745733"/>
            <a:ext cx="10422831" cy="329208"/>
          </a:xfrm>
          <a:prstGeom prst="rect">
            <a:avLst/>
          </a:prstGeom>
          <a:noFill/>
          <a:ln/>
        </p:spPr>
        <p:txBody>
          <a:bodyPr wrap="none" lIns="0" tIns="0" rIns="0" bIns="0" rtlCol="0" anchor="t"/>
          <a:lstStyle/>
          <a:p>
            <a:pPr marL="285739" indent="-285739">
              <a:lnSpc>
                <a:spcPts val="2583"/>
              </a:lnSpc>
              <a:buSzPct val="100000"/>
              <a:buChar char="•"/>
            </a:pPr>
            <a:r>
              <a:rPr lang="en-US" sz="1583" dirty="0">
                <a:solidFill>
                  <a:srgbClr val="443728"/>
                </a:solidFill>
                <a:latin typeface="BIZ UDPゴシック" panose="020B0400000000000000" pitchFamily="50" charset="-128"/>
                <a:ea typeface="BIZ UDPゴシック" panose="020B0400000000000000" pitchFamily="50" charset="-128"/>
                <a:cs typeface="Open Sans" pitchFamily="34" charset="-120"/>
              </a:rPr>
              <a:t>d) 出口までの道を確認する</a:t>
            </a:r>
            <a:endParaRPr lang="en-US" sz="1583" dirty="0">
              <a:latin typeface="BIZ UDPゴシック" panose="020B0400000000000000" pitchFamily="50" charset="-128"/>
              <a:ea typeface="BIZ UDPゴシック" panose="020B0400000000000000" pitchFamily="50" charset="-128"/>
            </a:endParaRPr>
          </a:p>
        </p:txBody>
      </p:sp>
      <p:sp>
        <p:nvSpPr>
          <p:cNvPr id="8" name="Text 6"/>
          <p:cNvSpPr/>
          <p:nvPr/>
        </p:nvSpPr>
        <p:spPr>
          <a:xfrm>
            <a:off x="1606489" y="5146874"/>
            <a:ext cx="10422831" cy="329208"/>
          </a:xfrm>
          <a:prstGeom prst="rect">
            <a:avLst/>
          </a:prstGeom>
          <a:noFill/>
          <a:ln/>
        </p:spPr>
        <p:txBody>
          <a:bodyPr wrap="none" lIns="0" tIns="0" rIns="0" bIns="0" rtlCol="0" anchor="t"/>
          <a:lstStyle/>
          <a:p>
            <a:pPr marL="285739" indent="-285739">
              <a:lnSpc>
                <a:spcPts val="2583"/>
              </a:lnSpc>
              <a:buSzPct val="100000"/>
              <a:buChar char="•"/>
            </a:pPr>
            <a:r>
              <a:rPr lang="en-US" sz="1583" dirty="0">
                <a:solidFill>
                  <a:srgbClr val="443728"/>
                </a:solidFill>
                <a:latin typeface="BIZ UDPゴシック" panose="020B0400000000000000" pitchFamily="50" charset="-128"/>
                <a:ea typeface="BIZ UDPゴシック" panose="020B0400000000000000" pitchFamily="50" charset="-128"/>
                <a:cs typeface="Open Sans" pitchFamily="34" charset="-120"/>
              </a:rPr>
              <a:t>e) 非常用バッグを取る</a:t>
            </a:r>
            <a:endParaRPr lang="en-US" sz="1583" dirty="0">
              <a:latin typeface="BIZ UDPゴシック" panose="020B0400000000000000" pitchFamily="50" charset="-128"/>
              <a:ea typeface="BIZ UDPゴシック" panose="020B0400000000000000" pitchFamily="50" charset="-128"/>
            </a:endParaRPr>
          </a:p>
        </p:txBody>
      </p:sp>
      <p:sp>
        <p:nvSpPr>
          <p:cNvPr id="9" name="Text 2">
            <a:extLst>
              <a:ext uri="{FF2B5EF4-FFF2-40B4-BE49-F238E27FC236}">
                <a16:creationId xmlns:a16="http://schemas.microsoft.com/office/drawing/2014/main" id="{0483BFCC-A1F9-DDF9-65B9-3A08FB980825}"/>
              </a:ext>
            </a:extLst>
          </p:cNvPr>
          <p:cNvSpPr/>
          <p:nvPr/>
        </p:nvSpPr>
        <p:spPr>
          <a:xfrm>
            <a:off x="1441933" y="3202782"/>
            <a:ext cx="10422831" cy="329208"/>
          </a:xfrm>
          <a:prstGeom prst="rect">
            <a:avLst/>
          </a:prstGeom>
          <a:noFill/>
          <a:ln/>
        </p:spPr>
        <p:txBody>
          <a:bodyPr wrap="none" lIns="0" tIns="0" rIns="0" bIns="0" rtlCol="0" anchor="t"/>
          <a:lstStyle/>
          <a:p>
            <a:pPr>
              <a:lnSpc>
                <a:spcPts val="2583"/>
              </a:lnSpc>
              <a:buSzPct val="100000"/>
            </a:pPr>
            <a:r>
              <a:rPr lang="ja-JP" altLang="en-US" sz="1583" dirty="0">
                <a:latin typeface="BIZ UDPゴシック" panose="020B0400000000000000" pitchFamily="50" charset="-128"/>
                <a:ea typeface="BIZ UDPゴシック" panose="020B0400000000000000" pitchFamily="50" charset="-128"/>
              </a:rPr>
              <a:t>選択肢</a:t>
            </a:r>
            <a:endParaRPr lang="en-US" sz="1583" dirty="0">
              <a:latin typeface="BIZ UDPゴシック" panose="020B0400000000000000" pitchFamily="50" charset="-128"/>
              <a:ea typeface="BIZ UDPゴシック" panose="020B0400000000000000"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20031" y="890786"/>
            <a:ext cx="7175798" cy="642938"/>
          </a:xfrm>
          <a:prstGeom prst="rect">
            <a:avLst/>
          </a:prstGeom>
          <a:noFill/>
          <a:ln/>
        </p:spPr>
        <p:txBody>
          <a:bodyPr wrap="none" lIns="0" tIns="0" rIns="0" bIns="0" rtlCol="0" anchor="t"/>
          <a:lstStyle/>
          <a:p>
            <a:pPr>
              <a:lnSpc>
                <a:spcPts val="5041"/>
              </a:lnSpc>
            </a:pPr>
            <a:r>
              <a:rPr lang="en-US" sz="4042"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設問№41（拠点災害対策本部）</a:t>
            </a:r>
            <a:endParaRPr lang="en-US" sz="4042" dirty="0">
              <a:latin typeface="BIZ UDPゴシック" panose="020B0400000000000000" pitchFamily="50" charset="-128"/>
              <a:ea typeface="BIZ UDPゴシック" panose="020B0400000000000000" pitchFamily="50" charset="-128"/>
            </a:endParaRPr>
          </a:p>
        </p:txBody>
      </p:sp>
      <p:sp>
        <p:nvSpPr>
          <p:cNvPr id="3" name="Text 1"/>
          <p:cNvSpPr/>
          <p:nvPr/>
        </p:nvSpPr>
        <p:spPr>
          <a:xfrm>
            <a:off x="720031" y="1945184"/>
            <a:ext cx="10751939" cy="658416"/>
          </a:xfrm>
          <a:prstGeom prst="rect">
            <a:avLst/>
          </a:prstGeom>
          <a:noFill/>
          <a:ln/>
        </p:spPr>
        <p:txBody>
          <a:bodyPr wrap="square" lIns="0" tIns="0" rIns="0" bIns="0" rtlCol="0" anchor="t"/>
          <a:lstStyle/>
          <a:p>
            <a:pPr marL="444500" indent="-444500">
              <a:lnSpc>
                <a:spcPts val="2583"/>
              </a:lnSpc>
            </a:pPr>
            <a:r>
              <a:rPr lang="en-US" sz="1583" dirty="0">
                <a:solidFill>
                  <a:srgbClr val="443728"/>
                </a:solidFill>
                <a:latin typeface="BIZ UDPゴシック" panose="020B0400000000000000" pitchFamily="50" charset="-128"/>
                <a:ea typeface="BIZ UDPゴシック" panose="020B0400000000000000" pitchFamily="50" charset="-128"/>
                <a:cs typeface="Open Sans" pitchFamily="34" charset="-120"/>
              </a:rPr>
              <a:t>Q1: 対策本部の立ち上げにあたり、最初に行うべき3つの重要なアクションは何ですか？優先順位をつけて説明してください。</a:t>
            </a:r>
            <a:endParaRPr lang="en-US" sz="1583" dirty="0">
              <a:latin typeface="BIZ UDPゴシック" panose="020B0400000000000000" pitchFamily="50" charset="-128"/>
              <a:ea typeface="BIZ UDPゴシック" panose="020B0400000000000000" pitchFamily="50" charset="-128"/>
            </a:endParaRPr>
          </a:p>
        </p:txBody>
      </p:sp>
      <p:sp>
        <p:nvSpPr>
          <p:cNvPr id="4" name="Text 2"/>
          <p:cNvSpPr/>
          <p:nvPr/>
        </p:nvSpPr>
        <p:spPr>
          <a:xfrm>
            <a:off x="1347049" y="2835077"/>
            <a:ext cx="10751939" cy="329208"/>
          </a:xfrm>
          <a:prstGeom prst="rect">
            <a:avLst/>
          </a:prstGeom>
          <a:noFill/>
          <a:ln/>
        </p:spPr>
        <p:txBody>
          <a:bodyPr wrap="none" lIns="0" tIns="0" rIns="0" bIns="0" rtlCol="0" anchor="t"/>
          <a:lstStyle/>
          <a:p>
            <a:pPr>
              <a:lnSpc>
                <a:spcPts val="2583"/>
              </a:lnSpc>
            </a:pPr>
            <a:r>
              <a:rPr lang="en-US" sz="1583" dirty="0">
                <a:solidFill>
                  <a:srgbClr val="443728"/>
                </a:solidFill>
                <a:latin typeface="BIZ UDPゴシック" panose="020B0400000000000000" pitchFamily="50" charset="-128"/>
                <a:ea typeface="BIZ UDPゴシック" panose="020B0400000000000000" pitchFamily="50" charset="-128"/>
                <a:cs typeface="Open Sans" pitchFamily="34" charset="-120"/>
              </a:rPr>
              <a:t>選択肢：</a:t>
            </a:r>
            <a:endParaRPr lang="en-US" sz="1583" dirty="0">
              <a:latin typeface="BIZ UDPゴシック" panose="020B0400000000000000" pitchFamily="50" charset="-128"/>
              <a:ea typeface="BIZ UDPゴシック" panose="020B0400000000000000" pitchFamily="50" charset="-128"/>
            </a:endParaRPr>
          </a:p>
        </p:txBody>
      </p:sp>
      <p:sp>
        <p:nvSpPr>
          <p:cNvPr id="5" name="Text 3"/>
          <p:cNvSpPr/>
          <p:nvPr/>
        </p:nvSpPr>
        <p:spPr>
          <a:xfrm>
            <a:off x="1347049" y="3395663"/>
            <a:ext cx="10751939" cy="329208"/>
          </a:xfrm>
          <a:prstGeom prst="rect">
            <a:avLst/>
          </a:prstGeom>
          <a:noFill/>
          <a:ln/>
        </p:spPr>
        <p:txBody>
          <a:bodyPr wrap="none" lIns="0" tIns="0" rIns="0" bIns="0" rtlCol="0" anchor="t"/>
          <a:lstStyle/>
          <a:p>
            <a:pPr>
              <a:lnSpc>
                <a:spcPts val="2583"/>
              </a:lnSpc>
            </a:pPr>
            <a:r>
              <a:rPr lang="en-US" sz="1583" dirty="0">
                <a:solidFill>
                  <a:srgbClr val="443728"/>
                </a:solidFill>
                <a:latin typeface="BIZ UDPゴシック" panose="020B0400000000000000" pitchFamily="50" charset="-128"/>
                <a:ea typeface="BIZ UDPゴシック" panose="020B0400000000000000" pitchFamily="50" charset="-128"/>
                <a:cs typeface="Open Sans" pitchFamily="34" charset="-120"/>
              </a:rPr>
              <a:t>a) 拠点対策本部のメンバー（各部門の責任者）に連絡し、即時招集を指示する</a:t>
            </a:r>
            <a:endParaRPr lang="en-US" sz="1583" dirty="0">
              <a:latin typeface="BIZ UDPゴシック" panose="020B0400000000000000" pitchFamily="50" charset="-128"/>
              <a:ea typeface="BIZ UDPゴシック" panose="020B0400000000000000" pitchFamily="50" charset="-128"/>
            </a:endParaRPr>
          </a:p>
        </p:txBody>
      </p:sp>
      <p:sp>
        <p:nvSpPr>
          <p:cNvPr id="6" name="Text 4"/>
          <p:cNvSpPr/>
          <p:nvPr/>
        </p:nvSpPr>
        <p:spPr>
          <a:xfrm>
            <a:off x="1347049" y="3956248"/>
            <a:ext cx="10751939" cy="329208"/>
          </a:xfrm>
          <a:prstGeom prst="rect">
            <a:avLst/>
          </a:prstGeom>
          <a:noFill/>
          <a:ln/>
        </p:spPr>
        <p:txBody>
          <a:bodyPr wrap="none" lIns="0" tIns="0" rIns="0" bIns="0" rtlCol="0" anchor="t"/>
          <a:lstStyle/>
          <a:p>
            <a:pPr>
              <a:lnSpc>
                <a:spcPts val="2583"/>
              </a:lnSpc>
            </a:pPr>
            <a:r>
              <a:rPr lang="en-US" sz="1583" dirty="0">
                <a:solidFill>
                  <a:srgbClr val="443728"/>
                </a:solidFill>
                <a:latin typeface="BIZ UDPゴシック" panose="020B0400000000000000" pitchFamily="50" charset="-128"/>
                <a:ea typeface="BIZ UDPゴシック" panose="020B0400000000000000" pitchFamily="50" charset="-128"/>
                <a:cs typeface="Open Sans" pitchFamily="34" charset="-120"/>
              </a:rPr>
              <a:t>b) 管轄エリア内の各拠点に第一報を求め、被害状況の概要を把握する</a:t>
            </a:r>
            <a:endParaRPr lang="en-US" sz="1583" dirty="0">
              <a:latin typeface="BIZ UDPゴシック" panose="020B0400000000000000" pitchFamily="50" charset="-128"/>
              <a:ea typeface="BIZ UDPゴシック" panose="020B0400000000000000" pitchFamily="50" charset="-128"/>
            </a:endParaRPr>
          </a:p>
        </p:txBody>
      </p:sp>
      <p:sp>
        <p:nvSpPr>
          <p:cNvPr id="7" name="Text 5"/>
          <p:cNvSpPr/>
          <p:nvPr/>
        </p:nvSpPr>
        <p:spPr>
          <a:xfrm>
            <a:off x="1347049" y="4516834"/>
            <a:ext cx="10751939" cy="329208"/>
          </a:xfrm>
          <a:prstGeom prst="rect">
            <a:avLst/>
          </a:prstGeom>
          <a:noFill/>
          <a:ln/>
        </p:spPr>
        <p:txBody>
          <a:bodyPr wrap="none" lIns="0" tIns="0" rIns="0" bIns="0" rtlCol="0" anchor="t"/>
          <a:lstStyle/>
          <a:p>
            <a:pPr>
              <a:lnSpc>
                <a:spcPts val="2583"/>
              </a:lnSpc>
            </a:pPr>
            <a:r>
              <a:rPr lang="en-US" sz="1583" dirty="0">
                <a:solidFill>
                  <a:srgbClr val="443728"/>
                </a:solidFill>
                <a:latin typeface="BIZ UDPゴシック" panose="020B0400000000000000" pitchFamily="50" charset="-128"/>
                <a:ea typeface="BIZ UDPゴシック" panose="020B0400000000000000" pitchFamily="50" charset="-128"/>
                <a:cs typeface="Open Sans" pitchFamily="34" charset="-120"/>
              </a:rPr>
              <a:t>c) 拠点対策本部の設置場所を確保し、必要な機材（通信機器等）を準備する</a:t>
            </a:r>
            <a:endParaRPr lang="en-US" sz="1583" dirty="0">
              <a:latin typeface="BIZ UDPゴシック" panose="020B0400000000000000" pitchFamily="50" charset="-128"/>
              <a:ea typeface="BIZ UDPゴシック" panose="020B0400000000000000" pitchFamily="50" charset="-128"/>
            </a:endParaRPr>
          </a:p>
        </p:txBody>
      </p:sp>
      <p:sp>
        <p:nvSpPr>
          <p:cNvPr id="8" name="Text 6"/>
          <p:cNvSpPr/>
          <p:nvPr/>
        </p:nvSpPr>
        <p:spPr>
          <a:xfrm>
            <a:off x="1347049" y="5077420"/>
            <a:ext cx="10751939" cy="329208"/>
          </a:xfrm>
          <a:prstGeom prst="rect">
            <a:avLst/>
          </a:prstGeom>
          <a:noFill/>
          <a:ln/>
        </p:spPr>
        <p:txBody>
          <a:bodyPr wrap="none" lIns="0" tIns="0" rIns="0" bIns="0" rtlCol="0" anchor="t"/>
          <a:lstStyle/>
          <a:p>
            <a:pPr>
              <a:lnSpc>
                <a:spcPts val="2583"/>
              </a:lnSpc>
            </a:pPr>
            <a:r>
              <a:rPr lang="en-US" sz="1583" dirty="0">
                <a:solidFill>
                  <a:srgbClr val="443728"/>
                </a:solidFill>
                <a:latin typeface="BIZ UDPゴシック" panose="020B0400000000000000" pitchFamily="50" charset="-128"/>
                <a:ea typeface="BIZ UDPゴシック" panose="020B0400000000000000" pitchFamily="50" charset="-128"/>
                <a:cs typeface="Open Sans" pitchFamily="34" charset="-120"/>
              </a:rPr>
              <a:t>d) 中央対策本部への第一報の内容と報告のタイミングを決定する</a:t>
            </a:r>
            <a:endParaRPr lang="en-US" sz="1583" dirty="0">
              <a:latin typeface="BIZ UDPゴシック" panose="020B0400000000000000" pitchFamily="50" charset="-128"/>
              <a:ea typeface="BIZ UDPゴシック" panose="020B0400000000000000" pitchFamily="50" charset="-128"/>
            </a:endParaRPr>
          </a:p>
        </p:txBody>
      </p:sp>
      <p:sp>
        <p:nvSpPr>
          <p:cNvPr id="9" name="Text 7"/>
          <p:cNvSpPr/>
          <p:nvPr/>
        </p:nvSpPr>
        <p:spPr>
          <a:xfrm>
            <a:off x="1347049" y="5638006"/>
            <a:ext cx="10751939" cy="329208"/>
          </a:xfrm>
          <a:prstGeom prst="rect">
            <a:avLst/>
          </a:prstGeom>
          <a:noFill/>
          <a:ln/>
        </p:spPr>
        <p:txBody>
          <a:bodyPr wrap="none" lIns="0" tIns="0" rIns="0" bIns="0" rtlCol="0" anchor="t"/>
          <a:lstStyle/>
          <a:p>
            <a:pPr>
              <a:lnSpc>
                <a:spcPts val="2583"/>
              </a:lnSpc>
            </a:pPr>
            <a:r>
              <a:rPr lang="en-US" sz="1583" dirty="0">
                <a:solidFill>
                  <a:srgbClr val="443728"/>
                </a:solidFill>
                <a:latin typeface="BIZ UDPゴシック" panose="020B0400000000000000" pitchFamily="50" charset="-128"/>
                <a:ea typeface="BIZ UDPゴシック" panose="020B0400000000000000" pitchFamily="50" charset="-128"/>
                <a:cs typeface="Open Sans" pitchFamily="34" charset="-120"/>
              </a:rPr>
              <a:t>e) 管轄エリア内の初動対応方針（人命最優先、二次災害防止等）を決定し、各拠点に伝達する</a:t>
            </a:r>
            <a:endParaRPr lang="en-US" sz="1583" dirty="0">
              <a:latin typeface="BIZ UDPゴシック" panose="020B0400000000000000" pitchFamily="50" charset="-128"/>
              <a:ea typeface="BIZ UDPゴシック" panose="020B0400000000000000"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95524" y="547787"/>
            <a:ext cx="5993011" cy="621109"/>
          </a:xfrm>
          <a:prstGeom prst="rect">
            <a:avLst/>
          </a:prstGeom>
          <a:noFill/>
          <a:ln/>
        </p:spPr>
        <p:txBody>
          <a:bodyPr wrap="none" lIns="0" tIns="0" rIns="0" bIns="0" rtlCol="0" anchor="t"/>
          <a:lstStyle/>
          <a:p>
            <a:pPr>
              <a:lnSpc>
                <a:spcPts val="4875"/>
              </a:lnSpc>
            </a:pPr>
            <a:r>
              <a:rPr lang="en-US" sz="3875"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設問№74（中央対策本部）</a:t>
            </a:r>
            <a:endParaRPr lang="en-US" sz="3875" dirty="0">
              <a:latin typeface="BIZ UDPゴシック" panose="020B0400000000000000" pitchFamily="50" charset="-128"/>
              <a:ea typeface="BIZ UDPゴシック" panose="020B0400000000000000" pitchFamily="50" charset="-128"/>
            </a:endParaRPr>
          </a:p>
        </p:txBody>
      </p:sp>
      <p:sp>
        <p:nvSpPr>
          <p:cNvPr id="3" name="Text 1"/>
          <p:cNvSpPr/>
          <p:nvPr/>
        </p:nvSpPr>
        <p:spPr>
          <a:xfrm>
            <a:off x="695524" y="1566367"/>
            <a:ext cx="10800953" cy="635794"/>
          </a:xfrm>
          <a:prstGeom prst="rect">
            <a:avLst/>
          </a:prstGeom>
          <a:noFill/>
          <a:ln/>
        </p:spPr>
        <p:txBody>
          <a:bodyPr wrap="square" lIns="0" tIns="0" rIns="0" bIns="0" rtlCol="0" anchor="t"/>
          <a:lstStyle/>
          <a:p>
            <a:pPr marL="444500" indent="-444500">
              <a:lnSpc>
                <a:spcPts val="2500"/>
              </a:lnSpc>
            </a:pPr>
            <a:r>
              <a:rPr lang="en-US" sz="1542" dirty="0">
                <a:solidFill>
                  <a:srgbClr val="443728"/>
                </a:solidFill>
                <a:latin typeface="BIZ UDPゴシック" panose="020B0400000000000000" pitchFamily="50" charset="-128"/>
                <a:ea typeface="BIZ UDPゴシック" panose="020B0400000000000000" pitchFamily="50" charset="-128"/>
                <a:cs typeface="Open Sans" pitchFamily="34" charset="-120"/>
              </a:rPr>
              <a:t>Q1: 中央対策本部の初動体制を確立するにあたり、最初に行うべき3つの重要なアクションは何ですか？優先順位をつけて説明してください。</a:t>
            </a:r>
            <a:endParaRPr lang="en-US" sz="1542" dirty="0">
              <a:latin typeface="BIZ UDPゴシック" panose="020B0400000000000000" pitchFamily="50" charset="-128"/>
              <a:ea typeface="BIZ UDPゴシック" panose="020B0400000000000000" pitchFamily="50" charset="-128"/>
            </a:endParaRPr>
          </a:p>
        </p:txBody>
      </p:sp>
      <p:sp>
        <p:nvSpPr>
          <p:cNvPr id="4" name="Text 2"/>
          <p:cNvSpPr/>
          <p:nvPr/>
        </p:nvSpPr>
        <p:spPr>
          <a:xfrm>
            <a:off x="1391048" y="2440683"/>
            <a:ext cx="9869136" cy="317897"/>
          </a:xfrm>
          <a:prstGeom prst="rect">
            <a:avLst/>
          </a:prstGeom>
          <a:noFill/>
          <a:ln/>
        </p:spPr>
        <p:txBody>
          <a:bodyPr wrap="none" lIns="0" tIns="0" rIns="0" bIns="0" rtlCol="0" anchor="t"/>
          <a:lstStyle/>
          <a:p>
            <a:pPr>
              <a:lnSpc>
                <a:spcPts val="2500"/>
              </a:lnSpc>
            </a:pPr>
            <a:r>
              <a:rPr lang="en-US" sz="1542" dirty="0">
                <a:solidFill>
                  <a:srgbClr val="443728"/>
                </a:solidFill>
                <a:latin typeface="BIZ UDPゴシック" panose="020B0400000000000000" pitchFamily="50" charset="-128"/>
                <a:ea typeface="BIZ UDPゴシック" panose="020B0400000000000000" pitchFamily="50" charset="-128"/>
                <a:cs typeface="Open Sans" pitchFamily="34" charset="-120"/>
              </a:rPr>
              <a:t>選択肢：</a:t>
            </a:r>
            <a:endParaRPr lang="en-US" sz="1542" dirty="0">
              <a:latin typeface="BIZ UDPゴシック" panose="020B0400000000000000" pitchFamily="50" charset="-128"/>
              <a:ea typeface="BIZ UDPゴシック" panose="020B0400000000000000" pitchFamily="50" charset="-128"/>
            </a:endParaRPr>
          </a:p>
        </p:txBody>
      </p:sp>
      <p:sp>
        <p:nvSpPr>
          <p:cNvPr id="5" name="Text 3"/>
          <p:cNvSpPr/>
          <p:nvPr/>
        </p:nvSpPr>
        <p:spPr>
          <a:xfrm>
            <a:off x="1391048" y="2982120"/>
            <a:ext cx="9869136" cy="635794"/>
          </a:xfrm>
          <a:prstGeom prst="rect">
            <a:avLst/>
          </a:prstGeom>
          <a:noFill/>
          <a:ln/>
        </p:spPr>
        <p:txBody>
          <a:bodyPr wrap="square" lIns="0" tIns="0" rIns="0" bIns="0" rtlCol="0" anchor="t"/>
          <a:lstStyle/>
          <a:p>
            <a:pPr marL="269875" indent="-269875">
              <a:lnSpc>
                <a:spcPts val="2500"/>
              </a:lnSpc>
            </a:pPr>
            <a:r>
              <a:rPr lang="en-US" sz="1542" dirty="0">
                <a:solidFill>
                  <a:srgbClr val="443728"/>
                </a:solidFill>
                <a:latin typeface="BIZ UDPゴシック" panose="020B0400000000000000" pitchFamily="50" charset="-128"/>
                <a:ea typeface="BIZ UDPゴシック" panose="020B0400000000000000" pitchFamily="50" charset="-128"/>
                <a:cs typeface="Open Sans" pitchFamily="34" charset="-120"/>
              </a:rPr>
              <a:t>a) 人事、総務、IT、広報部門の責任者を即時招集し、安否確認、施設被害確認、システム状況確認、情報発信の各担当を割り当てる</a:t>
            </a:r>
            <a:endParaRPr lang="en-US" sz="1542" dirty="0">
              <a:latin typeface="BIZ UDPゴシック" panose="020B0400000000000000" pitchFamily="50" charset="-128"/>
              <a:ea typeface="BIZ UDPゴシック" panose="020B0400000000000000" pitchFamily="50" charset="-128"/>
            </a:endParaRPr>
          </a:p>
        </p:txBody>
      </p:sp>
      <p:sp>
        <p:nvSpPr>
          <p:cNvPr id="6" name="Text 4"/>
          <p:cNvSpPr/>
          <p:nvPr/>
        </p:nvSpPr>
        <p:spPr>
          <a:xfrm>
            <a:off x="1391048" y="3841453"/>
            <a:ext cx="9869136" cy="317897"/>
          </a:xfrm>
          <a:prstGeom prst="rect">
            <a:avLst/>
          </a:prstGeom>
          <a:noFill/>
          <a:ln/>
        </p:spPr>
        <p:txBody>
          <a:bodyPr wrap="none" lIns="0" tIns="0" rIns="0" bIns="0" rtlCol="0" anchor="t"/>
          <a:lstStyle/>
          <a:p>
            <a:pPr>
              <a:lnSpc>
                <a:spcPts val="2500"/>
              </a:lnSpc>
            </a:pPr>
            <a:r>
              <a:rPr lang="en-US" sz="1542" dirty="0">
                <a:solidFill>
                  <a:srgbClr val="443728"/>
                </a:solidFill>
                <a:latin typeface="BIZ UDPゴシック" panose="020B0400000000000000" pitchFamily="50" charset="-128"/>
                <a:ea typeface="BIZ UDPゴシック" panose="020B0400000000000000" pitchFamily="50" charset="-128"/>
                <a:cs typeface="Open Sans" pitchFamily="34" charset="-120"/>
              </a:rPr>
              <a:t>b) 拠点災害対策本部担当者にホットラインで連絡し、人的被害と建物被害の第一報を求める</a:t>
            </a:r>
            <a:endParaRPr lang="en-US" sz="1542" dirty="0">
              <a:latin typeface="BIZ UDPゴシック" panose="020B0400000000000000" pitchFamily="50" charset="-128"/>
              <a:ea typeface="BIZ UDPゴシック" panose="020B0400000000000000" pitchFamily="50" charset="-128"/>
            </a:endParaRPr>
          </a:p>
        </p:txBody>
      </p:sp>
      <p:sp>
        <p:nvSpPr>
          <p:cNvPr id="7" name="Text 5"/>
          <p:cNvSpPr/>
          <p:nvPr/>
        </p:nvSpPr>
        <p:spPr>
          <a:xfrm>
            <a:off x="1391048" y="4382890"/>
            <a:ext cx="9869136" cy="317897"/>
          </a:xfrm>
          <a:prstGeom prst="rect">
            <a:avLst/>
          </a:prstGeom>
          <a:noFill/>
          <a:ln/>
        </p:spPr>
        <p:txBody>
          <a:bodyPr wrap="none" lIns="0" tIns="0" rIns="0" bIns="0" rtlCol="0" anchor="t"/>
          <a:lstStyle/>
          <a:p>
            <a:pPr>
              <a:lnSpc>
                <a:spcPts val="2500"/>
              </a:lnSpc>
            </a:pPr>
            <a:r>
              <a:rPr lang="en-US" sz="1542" dirty="0">
                <a:solidFill>
                  <a:srgbClr val="443728"/>
                </a:solidFill>
                <a:latin typeface="BIZ UDPゴシック" panose="020B0400000000000000" pitchFamily="50" charset="-128"/>
                <a:ea typeface="BIZ UDPゴシック" panose="020B0400000000000000" pitchFamily="50" charset="-128"/>
                <a:cs typeface="Open Sans" pitchFamily="34" charset="-120"/>
              </a:rPr>
              <a:t>c) IT部門に指示し、事業に影響を与えるシステムの被害把握を求める</a:t>
            </a:r>
            <a:endParaRPr lang="en-US" sz="1542" dirty="0">
              <a:latin typeface="BIZ UDPゴシック" panose="020B0400000000000000" pitchFamily="50" charset="-128"/>
              <a:ea typeface="BIZ UDPゴシック" panose="020B0400000000000000" pitchFamily="50" charset="-128"/>
            </a:endParaRPr>
          </a:p>
        </p:txBody>
      </p:sp>
      <p:sp>
        <p:nvSpPr>
          <p:cNvPr id="8" name="Text 6"/>
          <p:cNvSpPr/>
          <p:nvPr/>
        </p:nvSpPr>
        <p:spPr>
          <a:xfrm>
            <a:off x="1391048" y="4924327"/>
            <a:ext cx="9869136" cy="317897"/>
          </a:xfrm>
          <a:prstGeom prst="rect">
            <a:avLst/>
          </a:prstGeom>
          <a:noFill/>
          <a:ln/>
        </p:spPr>
        <p:txBody>
          <a:bodyPr wrap="none" lIns="0" tIns="0" rIns="0" bIns="0" rtlCol="0" anchor="t"/>
          <a:lstStyle/>
          <a:p>
            <a:pPr>
              <a:lnSpc>
                <a:spcPts val="2500"/>
              </a:lnSpc>
            </a:pPr>
            <a:r>
              <a:rPr lang="en-US" sz="1542" dirty="0">
                <a:solidFill>
                  <a:srgbClr val="443728"/>
                </a:solidFill>
                <a:latin typeface="BIZ UDPゴシック" panose="020B0400000000000000" pitchFamily="50" charset="-128"/>
                <a:ea typeface="BIZ UDPゴシック" panose="020B0400000000000000" pitchFamily="50" charset="-128"/>
                <a:cs typeface="Open Sans" pitchFamily="34" charset="-120"/>
              </a:rPr>
              <a:t>d) 総務部門に指示し、本社ビルの安全確認と火災有無の確認と報告を求める</a:t>
            </a:r>
            <a:endParaRPr lang="en-US" sz="1542" dirty="0">
              <a:latin typeface="BIZ UDPゴシック" panose="020B0400000000000000" pitchFamily="50" charset="-128"/>
              <a:ea typeface="BIZ UDPゴシック" panose="020B0400000000000000" pitchFamily="50" charset="-128"/>
            </a:endParaRPr>
          </a:p>
        </p:txBody>
      </p:sp>
      <p:sp>
        <p:nvSpPr>
          <p:cNvPr id="9" name="Text 7"/>
          <p:cNvSpPr/>
          <p:nvPr/>
        </p:nvSpPr>
        <p:spPr>
          <a:xfrm>
            <a:off x="1391048" y="5465764"/>
            <a:ext cx="9869136" cy="317897"/>
          </a:xfrm>
          <a:prstGeom prst="rect">
            <a:avLst/>
          </a:prstGeom>
          <a:noFill/>
          <a:ln/>
        </p:spPr>
        <p:txBody>
          <a:bodyPr wrap="none" lIns="0" tIns="0" rIns="0" bIns="0" rtlCol="0" anchor="t"/>
          <a:lstStyle/>
          <a:p>
            <a:pPr>
              <a:lnSpc>
                <a:spcPts val="2500"/>
              </a:lnSpc>
            </a:pPr>
            <a:r>
              <a:rPr lang="en-US" sz="1542" dirty="0">
                <a:solidFill>
                  <a:srgbClr val="443728"/>
                </a:solidFill>
                <a:latin typeface="BIZ UDPゴシック" panose="020B0400000000000000" pitchFamily="50" charset="-128"/>
                <a:ea typeface="BIZ UDPゴシック" panose="020B0400000000000000" pitchFamily="50" charset="-128"/>
                <a:cs typeface="Open Sans" pitchFamily="34" charset="-120"/>
              </a:rPr>
              <a:t>e) 広報部門に指示し、1時間以内に従業員向けおよび対外向けの第一報メッセージを作成する</a:t>
            </a:r>
            <a:endParaRPr lang="en-US" sz="1542" dirty="0">
              <a:latin typeface="BIZ UDPゴシック" panose="020B0400000000000000" pitchFamily="50" charset="-128"/>
              <a:ea typeface="BIZ UDPゴシック" panose="020B0400000000000000" pitchFamily="50" charset="-128"/>
            </a:endParaRPr>
          </a:p>
        </p:txBody>
      </p:sp>
      <p:sp>
        <p:nvSpPr>
          <p:cNvPr id="10" name="Text 8"/>
          <p:cNvSpPr/>
          <p:nvPr/>
        </p:nvSpPr>
        <p:spPr>
          <a:xfrm>
            <a:off x="1391048" y="6007200"/>
            <a:ext cx="9869136" cy="317897"/>
          </a:xfrm>
          <a:prstGeom prst="rect">
            <a:avLst/>
          </a:prstGeom>
          <a:noFill/>
          <a:ln/>
        </p:spPr>
        <p:txBody>
          <a:bodyPr wrap="none" lIns="0" tIns="0" rIns="0" bIns="0" rtlCol="0" anchor="t"/>
          <a:lstStyle/>
          <a:p>
            <a:pPr>
              <a:lnSpc>
                <a:spcPts val="2500"/>
              </a:lnSpc>
            </a:pPr>
            <a:r>
              <a:rPr lang="en-US" sz="1542" dirty="0">
                <a:solidFill>
                  <a:srgbClr val="443728"/>
                </a:solidFill>
                <a:latin typeface="BIZ UDPゴシック" panose="020B0400000000000000" pitchFamily="50" charset="-128"/>
                <a:ea typeface="BIZ UDPゴシック" panose="020B0400000000000000" pitchFamily="50" charset="-128"/>
                <a:cs typeface="Open Sans" pitchFamily="34" charset="-120"/>
              </a:rPr>
              <a:t>f) 経営陣に状況を報告し、2時間後に第一回緊急対策会議を開催することを決定する</a:t>
            </a:r>
            <a:endParaRPr lang="en-US" sz="1542" dirty="0">
              <a:latin typeface="BIZ UDPゴシック" panose="020B0400000000000000" pitchFamily="50" charset="-128"/>
              <a:ea typeface="BIZ UDPゴシック" panose="020B0400000000000000"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72108" y="529332"/>
            <a:ext cx="10847784" cy="1200150"/>
          </a:xfrm>
          <a:prstGeom prst="rect">
            <a:avLst/>
          </a:prstGeom>
          <a:noFill/>
          <a:ln/>
        </p:spPr>
        <p:txBody>
          <a:bodyPr wrap="square" lIns="0" tIns="0" rIns="0" bIns="0" rtlCol="0" anchor="t"/>
          <a:lstStyle/>
          <a:p>
            <a:pPr>
              <a:lnSpc>
                <a:spcPts val="4708"/>
              </a:lnSpc>
            </a:pPr>
            <a:r>
              <a:rPr lang="en-US" sz="3200"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南海トラフ巨大地震 初動対応グループワーク回答シート</a:t>
            </a:r>
            <a:endParaRPr lang="en-US" sz="3200" dirty="0">
              <a:latin typeface="BIZ UDPゴシック" panose="020B0400000000000000" pitchFamily="50" charset="-128"/>
              <a:ea typeface="BIZ UDPゴシック" panose="020B0400000000000000" pitchFamily="50" charset="-128"/>
            </a:endParaRPr>
          </a:p>
        </p:txBody>
      </p:sp>
      <p:sp>
        <p:nvSpPr>
          <p:cNvPr id="3" name="Text 1"/>
          <p:cNvSpPr/>
          <p:nvPr/>
        </p:nvSpPr>
        <p:spPr>
          <a:xfrm>
            <a:off x="672108" y="1268708"/>
            <a:ext cx="10847784" cy="307281"/>
          </a:xfrm>
          <a:prstGeom prst="rect">
            <a:avLst/>
          </a:prstGeom>
          <a:noFill/>
          <a:ln/>
        </p:spPr>
        <p:txBody>
          <a:bodyPr wrap="none" lIns="0" tIns="0" rIns="0" bIns="0" rtlCol="0" anchor="t"/>
          <a:lstStyle/>
          <a:p>
            <a:pPr>
              <a:lnSpc>
                <a:spcPts val="2417"/>
              </a:lnSpc>
            </a:pPr>
            <a:r>
              <a:rPr lang="en-US" sz="1500" dirty="0">
                <a:solidFill>
                  <a:srgbClr val="443728"/>
                </a:solidFill>
                <a:latin typeface="BIZ UDPゴシック" panose="020B0400000000000000" pitchFamily="50" charset="-128"/>
                <a:ea typeface="BIZ UDPゴシック" panose="020B0400000000000000" pitchFamily="50" charset="-128"/>
                <a:cs typeface="Open Sans" pitchFamily="34" charset="-120"/>
              </a:rPr>
              <a:t>グループ名：　　　　　　　　　　担当体制：　現地災害対応体制　　　　設問№：1　　　　</a:t>
            </a:r>
            <a:endParaRPr lang="en-US" sz="1500" dirty="0">
              <a:latin typeface="BIZ UDPゴシック" panose="020B0400000000000000" pitchFamily="50" charset="-128"/>
              <a:ea typeface="BIZ UDPゴシック" panose="020B0400000000000000" pitchFamily="50" charset="-128"/>
            </a:endParaRPr>
          </a:p>
        </p:txBody>
      </p:sp>
      <p:sp>
        <p:nvSpPr>
          <p:cNvPr id="4" name="Text 2"/>
          <p:cNvSpPr/>
          <p:nvPr/>
        </p:nvSpPr>
        <p:spPr>
          <a:xfrm>
            <a:off x="672108" y="1926429"/>
            <a:ext cx="4548188" cy="480020"/>
          </a:xfrm>
          <a:prstGeom prst="rect">
            <a:avLst/>
          </a:prstGeom>
          <a:noFill/>
          <a:ln/>
        </p:spPr>
        <p:txBody>
          <a:bodyPr wrap="none" lIns="0" tIns="0" rIns="0" bIns="0" rtlCol="0" anchor="t"/>
          <a:lstStyle/>
          <a:p>
            <a:pPr>
              <a:lnSpc>
                <a:spcPts val="3750"/>
              </a:lnSpc>
            </a:pPr>
            <a:r>
              <a:rPr lang="en-US" sz="3000"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設問1: 初動対応の優先順位</a:t>
            </a:r>
            <a:endParaRPr lang="en-US" sz="3000" dirty="0">
              <a:latin typeface="BIZ UDPゴシック" panose="020B0400000000000000" pitchFamily="50" charset="-128"/>
              <a:ea typeface="BIZ UDPゴシック" panose="020B0400000000000000" pitchFamily="50" charset="-128"/>
            </a:endParaRPr>
          </a:p>
        </p:txBody>
      </p:sp>
      <p:sp>
        <p:nvSpPr>
          <p:cNvPr id="5" name="Text 3"/>
          <p:cNvSpPr/>
          <p:nvPr/>
        </p:nvSpPr>
        <p:spPr>
          <a:xfrm>
            <a:off x="979289" y="2669909"/>
            <a:ext cx="10540603" cy="307281"/>
          </a:xfrm>
          <a:prstGeom prst="rect">
            <a:avLst/>
          </a:prstGeom>
          <a:noFill/>
          <a:ln/>
        </p:spPr>
        <p:txBody>
          <a:bodyPr wrap="none" lIns="0" tIns="0" rIns="0" bIns="0" rtlCol="0" anchor="t"/>
          <a:lstStyle/>
          <a:p>
            <a:pPr marL="285739" indent="-285739">
              <a:lnSpc>
                <a:spcPts val="2417"/>
              </a:lnSpc>
              <a:buSzPct val="100000"/>
              <a:buChar char="•"/>
            </a:pPr>
            <a:r>
              <a:rPr lang="en-US" sz="1500" dirty="0">
                <a:solidFill>
                  <a:srgbClr val="443728"/>
                </a:solidFill>
                <a:latin typeface="BIZ UDPゴシック" panose="020B0400000000000000" pitchFamily="50" charset="-128"/>
                <a:ea typeface="BIZ UDPゴシック" panose="020B0400000000000000" pitchFamily="50" charset="-128"/>
                <a:cs typeface="Open Sans" pitchFamily="34" charset="-120"/>
              </a:rPr>
              <a:t>a) 机の下に隠れる</a:t>
            </a:r>
            <a:endParaRPr lang="en-US" sz="1500" dirty="0">
              <a:latin typeface="BIZ UDPゴシック" panose="020B0400000000000000" pitchFamily="50" charset="-128"/>
              <a:ea typeface="BIZ UDPゴシック" panose="020B0400000000000000" pitchFamily="50" charset="-128"/>
            </a:endParaRPr>
          </a:p>
        </p:txBody>
      </p:sp>
      <p:sp>
        <p:nvSpPr>
          <p:cNvPr id="6" name="Text 4"/>
          <p:cNvSpPr/>
          <p:nvPr/>
        </p:nvSpPr>
        <p:spPr>
          <a:xfrm>
            <a:off x="979289" y="3044361"/>
            <a:ext cx="10540603" cy="307281"/>
          </a:xfrm>
          <a:prstGeom prst="rect">
            <a:avLst/>
          </a:prstGeom>
          <a:noFill/>
          <a:ln/>
        </p:spPr>
        <p:txBody>
          <a:bodyPr wrap="none" lIns="0" tIns="0" rIns="0" bIns="0" rtlCol="0" anchor="t"/>
          <a:lstStyle/>
          <a:p>
            <a:pPr marL="285739" indent="-285739">
              <a:lnSpc>
                <a:spcPts val="2417"/>
              </a:lnSpc>
              <a:buSzPct val="100000"/>
              <a:buChar char="•"/>
            </a:pPr>
            <a:r>
              <a:rPr lang="en-US" sz="1500" dirty="0">
                <a:solidFill>
                  <a:srgbClr val="443728"/>
                </a:solidFill>
                <a:latin typeface="BIZ UDPゴシック" panose="020B0400000000000000" pitchFamily="50" charset="-128"/>
                <a:ea typeface="BIZ UDPゴシック" panose="020B0400000000000000" pitchFamily="50" charset="-128"/>
                <a:cs typeface="Open Sans" pitchFamily="34" charset="-120"/>
              </a:rPr>
              <a:t>b) 周りの人に声をかける</a:t>
            </a:r>
            <a:endParaRPr lang="en-US" sz="1500" dirty="0">
              <a:latin typeface="BIZ UDPゴシック" panose="020B0400000000000000" pitchFamily="50" charset="-128"/>
              <a:ea typeface="BIZ UDPゴシック" panose="020B0400000000000000" pitchFamily="50" charset="-128"/>
            </a:endParaRPr>
          </a:p>
        </p:txBody>
      </p:sp>
      <p:sp>
        <p:nvSpPr>
          <p:cNvPr id="7" name="Text 5"/>
          <p:cNvSpPr/>
          <p:nvPr/>
        </p:nvSpPr>
        <p:spPr>
          <a:xfrm>
            <a:off x="979289" y="3418812"/>
            <a:ext cx="10540603" cy="307281"/>
          </a:xfrm>
          <a:prstGeom prst="rect">
            <a:avLst/>
          </a:prstGeom>
          <a:noFill/>
          <a:ln/>
        </p:spPr>
        <p:txBody>
          <a:bodyPr wrap="none" lIns="0" tIns="0" rIns="0" bIns="0" rtlCol="0" anchor="t"/>
          <a:lstStyle/>
          <a:p>
            <a:pPr marL="285739" indent="-285739">
              <a:lnSpc>
                <a:spcPts val="2417"/>
              </a:lnSpc>
              <a:buSzPct val="100000"/>
              <a:buChar char="•"/>
            </a:pPr>
            <a:r>
              <a:rPr lang="en-US" sz="1500" dirty="0">
                <a:solidFill>
                  <a:srgbClr val="443728"/>
                </a:solidFill>
                <a:latin typeface="BIZ UDPゴシック" panose="020B0400000000000000" pitchFamily="50" charset="-128"/>
                <a:ea typeface="BIZ UDPゴシック" panose="020B0400000000000000" pitchFamily="50" charset="-128"/>
                <a:cs typeface="Open Sans" pitchFamily="34" charset="-120"/>
              </a:rPr>
              <a:t>c) ガスの元栓を閉める</a:t>
            </a:r>
            <a:endParaRPr lang="en-US" sz="1500" dirty="0">
              <a:latin typeface="BIZ UDPゴシック" panose="020B0400000000000000" pitchFamily="50" charset="-128"/>
              <a:ea typeface="BIZ UDPゴシック" panose="020B0400000000000000" pitchFamily="50" charset="-128"/>
            </a:endParaRPr>
          </a:p>
        </p:txBody>
      </p:sp>
      <p:sp>
        <p:nvSpPr>
          <p:cNvPr id="8" name="Text 6"/>
          <p:cNvSpPr/>
          <p:nvPr/>
        </p:nvSpPr>
        <p:spPr>
          <a:xfrm>
            <a:off x="979289" y="3793264"/>
            <a:ext cx="10540603" cy="307281"/>
          </a:xfrm>
          <a:prstGeom prst="rect">
            <a:avLst/>
          </a:prstGeom>
          <a:noFill/>
          <a:ln/>
        </p:spPr>
        <p:txBody>
          <a:bodyPr wrap="none" lIns="0" tIns="0" rIns="0" bIns="0" rtlCol="0" anchor="t"/>
          <a:lstStyle/>
          <a:p>
            <a:pPr marL="285739" indent="-285739">
              <a:lnSpc>
                <a:spcPts val="2417"/>
              </a:lnSpc>
              <a:buSzPct val="100000"/>
              <a:buChar char="•"/>
            </a:pPr>
            <a:r>
              <a:rPr lang="en-US" sz="1500" dirty="0">
                <a:solidFill>
                  <a:srgbClr val="443728"/>
                </a:solidFill>
                <a:latin typeface="BIZ UDPゴシック" panose="020B0400000000000000" pitchFamily="50" charset="-128"/>
                <a:ea typeface="BIZ UDPゴシック" panose="020B0400000000000000" pitchFamily="50" charset="-128"/>
                <a:cs typeface="Open Sans" pitchFamily="34" charset="-120"/>
              </a:rPr>
              <a:t>d) 出口までの道を確認する</a:t>
            </a:r>
            <a:endParaRPr lang="en-US" sz="1500" dirty="0">
              <a:latin typeface="BIZ UDPゴシック" panose="020B0400000000000000" pitchFamily="50" charset="-128"/>
              <a:ea typeface="BIZ UDPゴシック" panose="020B0400000000000000" pitchFamily="50" charset="-128"/>
            </a:endParaRPr>
          </a:p>
        </p:txBody>
      </p:sp>
      <p:sp>
        <p:nvSpPr>
          <p:cNvPr id="9" name="Text 7"/>
          <p:cNvSpPr/>
          <p:nvPr/>
        </p:nvSpPr>
        <p:spPr>
          <a:xfrm>
            <a:off x="979289" y="4167716"/>
            <a:ext cx="10540603" cy="307281"/>
          </a:xfrm>
          <a:prstGeom prst="rect">
            <a:avLst/>
          </a:prstGeom>
          <a:noFill/>
          <a:ln/>
        </p:spPr>
        <p:txBody>
          <a:bodyPr wrap="none" lIns="0" tIns="0" rIns="0" bIns="0" rtlCol="0" anchor="t"/>
          <a:lstStyle/>
          <a:p>
            <a:pPr marL="285739" indent="-285739">
              <a:lnSpc>
                <a:spcPts val="2417"/>
              </a:lnSpc>
              <a:buSzPct val="100000"/>
              <a:buChar char="•"/>
            </a:pPr>
            <a:r>
              <a:rPr lang="en-US" sz="1500" dirty="0">
                <a:solidFill>
                  <a:srgbClr val="443728"/>
                </a:solidFill>
                <a:latin typeface="BIZ UDPゴシック" panose="020B0400000000000000" pitchFamily="50" charset="-128"/>
                <a:ea typeface="BIZ UDPゴシック" panose="020B0400000000000000" pitchFamily="50" charset="-128"/>
                <a:cs typeface="Open Sans" pitchFamily="34" charset="-120"/>
              </a:rPr>
              <a:t>e) 非常用バッグを取る</a:t>
            </a:r>
            <a:endParaRPr lang="en-US" sz="1500" dirty="0">
              <a:latin typeface="BIZ UDPゴシック" panose="020B0400000000000000" pitchFamily="50" charset="-128"/>
              <a:ea typeface="BIZ UDPゴシック" panose="020B0400000000000000" pitchFamily="50" charset="-128"/>
            </a:endParaRPr>
          </a:p>
        </p:txBody>
      </p:sp>
      <p:sp>
        <p:nvSpPr>
          <p:cNvPr id="10" name="Text 8"/>
          <p:cNvSpPr/>
          <p:nvPr/>
        </p:nvSpPr>
        <p:spPr>
          <a:xfrm>
            <a:off x="672108" y="4667573"/>
            <a:ext cx="10847784" cy="307281"/>
          </a:xfrm>
          <a:prstGeom prst="rect">
            <a:avLst/>
          </a:prstGeom>
          <a:noFill/>
          <a:ln/>
        </p:spPr>
        <p:txBody>
          <a:bodyPr wrap="none" lIns="0" tIns="0" rIns="0" bIns="0" rtlCol="0" anchor="t"/>
          <a:lstStyle/>
          <a:p>
            <a:pPr>
              <a:lnSpc>
                <a:spcPts val="2417"/>
              </a:lnSpc>
            </a:pPr>
            <a:r>
              <a:rPr lang="en-US" sz="1500" dirty="0">
                <a:solidFill>
                  <a:srgbClr val="443728"/>
                </a:solidFill>
                <a:latin typeface="BIZ UDPゴシック" panose="020B0400000000000000" pitchFamily="50" charset="-128"/>
                <a:ea typeface="BIZ UDPゴシック" panose="020B0400000000000000" pitchFamily="50" charset="-128"/>
                <a:cs typeface="Open Sans" pitchFamily="34" charset="-120"/>
              </a:rPr>
              <a:t>優先順位を考えて3つ選び、選んだ理由を説明してください。</a:t>
            </a:r>
            <a:endParaRPr lang="en-US" sz="1500" dirty="0">
              <a:latin typeface="BIZ UDPゴシック" panose="020B0400000000000000" pitchFamily="50" charset="-128"/>
              <a:ea typeface="BIZ UDPゴシック" panose="020B0400000000000000" pitchFamily="50" charset="-128"/>
            </a:endParaRPr>
          </a:p>
        </p:txBody>
      </p:sp>
      <p:sp>
        <p:nvSpPr>
          <p:cNvPr id="11" name="Text 9"/>
          <p:cNvSpPr/>
          <p:nvPr/>
        </p:nvSpPr>
        <p:spPr>
          <a:xfrm>
            <a:off x="672108" y="5167430"/>
            <a:ext cx="10847784" cy="307281"/>
          </a:xfrm>
          <a:prstGeom prst="rect">
            <a:avLst/>
          </a:prstGeom>
          <a:noFill/>
          <a:ln/>
        </p:spPr>
        <p:txBody>
          <a:bodyPr wrap="none" lIns="0" tIns="0" rIns="0" bIns="0" rtlCol="0" anchor="t"/>
          <a:lstStyle/>
          <a:p>
            <a:pPr>
              <a:lnSpc>
                <a:spcPts val="2417"/>
              </a:lnSpc>
            </a:pPr>
            <a:r>
              <a:rPr lang="en-US" sz="1500" dirty="0">
                <a:solidFill>
                  <a:srgbClr val="443728"/>
                </a:solidFill>
                <a:latin typeface="BIZ UDPゴシック" panose="020B0400000000000000" pitchFamily="50" charset="-128"/>
                <a:ea typeface="BIZ UDPゴシック" panose="020B0400000000000000" pitchFamily="50" charset="-128"/>
                <a:cs typeface="Open Sans" pitchFamily="34" charset="-120"/>
              </a:rPr>
              <a:t>選んだ理由：</a:t>
            </a:r>
            <a:endParaRPr lang="en-US" sz="1500" dirty="0">
              <a:latin typeface="BIZ UDPゴシック" panose="020B0400000000000000" pitchFamily="50" charset="-128"/>
              <a:ea typeface="BIZ UDPゴシック" panose="020B0400000000000000" pitchFamily="5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72108" y="529332"/>
            <a:ext cx="10847784" cy="1200150"/>
          </a:xfrm>
          <a:prstGeom prst="rect">
            <a:avLst/>
          </a:prstGeom>
          <a:noFill/>
          <a:ln/>
        </p:spPr>
        <p:txBody>
          <a:bodyPr wrap="square" lIns="0" tIns="0" rIns="0" bIns="0" rtlCol="0" anchor="t"/>
          <a:lstStyle/>
          <a:p>
            <a:pPr>
              <a:lnSpc>
                <a:spcPts val="4708"/>
              </a:lnSpc>
            </a:pPr>
            <a:r>
              <a:rPr lang="en-US" sz="3200"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南海トラフ巨大地震 初動対応グループワーク回答シート</a:t>
            </a:r>
            <a:endParaRPr lang="en-US" sz="3200" dirty="0">
              <a:latin typeface="BIZ UDPゴシック" panose="020B0400000000000000" pitchFamily="50" charset="-128"/>
              <a:ea typeface="BIZ UDPゴシック" panose="020B0400000000000000" pitchFamily="50" charset="-128"/>
            </a:endParaRPr>
          </a:p>
        </p:txBody>
      </p:sp>
      <p:sp>
        <p:nvSpPr>
          <p:cNvPr id="3" name="Text 1"/>
          <p:cNvSpPr/>
          <p:nvPr/>
        </p:nvSpPr>
        <p:spPr>
          <a:xfrm>
            <a:off x="672108" y="1268708"/>
            <a:ext cx="10847784" cy="307281"/>
          </a:xfrm>
          <a:prstGeom prst="rect">
            <a:avLst/>
          </a:prstGeom>
          <a:noFill/>
          <a:ln/>
        </p:spPr>
        <p:txBody>
          <a:bodyPr wrap="none" lIns="0" tIns="0" rIns="0" bIns="0" rtlCol="0" anchor="t"/>
          <a:lstStyle/>
          <a:p>
            <a:pPr>
              <a:lnSpc>
                <a:spcPts val="2417"/>
              </a:lnSpc>
            </a:pPr>
            <a:r>
              <a:rPr lang="en-US" sz="1500" dirty="0">
                <a:solidFill>
                  <a:srgbClr val="443728"/>
                </a:solidFill>
                <a:latin typeface="BIZ UDPゴシック" panose="020B0400000000000000" pitchFamily="50" charset="-128"/>
                <a:ea typeface="BIZ UDPゴシック" panose="020B0400000000000000" pitchFamily="50" charset="-128"/>
                <a:cs typeface="Open Sans" pitchFamily="34" charset="-120"/>
              </a:rPr>
              <a:t>グループ名：　　　　　　　　　　担当体制：　現地災害対応体制　　　　設問№：41　　　　</a:t>
            </a:r>
            <a:endParaRPr lang="en-US" sz="1500" dirty="0">
              <a:latin typeface="BIZ UDPゴシック" panose="020B0400000000000000" pitchFamily="50" charset="-128"/>
              <a:ea typeface="BIZ UDPゴシック" panose="020B0400000000000000" pitchFamily="50" charset="-128"/>
            </a:endParaRPr>
          </a:p>
        </p:txBody>
      </p:sp>
      <p:sp>
        <p:nvSpPr>
          <p:cNvPr id="4" name="Text 2"/>
          <p:cNvSpPr/>
          <p:nvPr/>
        </p:nvSpPr>
        <p:spPr>
          <a:xfrm>
            <a:off x="672108" y="1926429"/>
            <a:ext cx="4548188" cy="480020"/>
          </a:xfrm>
          <a:prstGeom prst="rect">
            <a:avLst/>
          </a:prstGeom>
          <a:noFill/>
          <a:ln/>
        </p:spPr>
        <p:txBody>
          <a:bodyPr wrap="none" lIns="0" tIns="0" rIns="0" bIns="0" rtlCol="0" anchor="t"/>
          <a:lstStyle/>
          <a:p>
            <a:pPr>
              <a:lnSpc>
                <a:spcPts val="3750"/>
              </a:lnSpc>
            </a:pPr>
            <a:r>
              <a:rPr lang="en-US" sz="3000"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設問</a:t>
            </a:r>
            <a:r>
              <a:rPr lang="en-US" altLang="ja-JP" sz="3000"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2: </a:t>
            </a:r>
            <a:r>
              <a:rPr lang="ja-JP" altLang="en-US" sz="3000"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情報収集・共有の方法</a:t>
            </a:r>
          </a:p>
          <a:p>
            <a:pPr>
              <a:lnSpc>
                <a:spcPts val="3750"/>
              </a:lnSpc>
            </a:pPr>
            <a:endParaRPr lang="en-US" sz="3000" dirty="0">
              <a:latin typeface="BIZ UDPゴシック" panose="020B0400000000000000" pitchFamily="50" charset="-128"/>
              <a:ea typeface="BIZ UDPゴシック" panose="020B0400000000000000" pitchFamily="50" charset="-128"/>
            </a:endParaRPr>
          </a:p>
        </p:txBody>
      </p:sp>
      <p:sp>
        <p:nvSpPr>
          <p:cNvPr id="10" name="Text 8"/>
          <p:cNvSpPr/>
          <p:nvPr/>
        </p:nvSpPr>
        <p:spPr>
          <a:xfrm>
            <a:off x="672108" y="4135023"/>
            <a:ext cx="10847784" cy="307281"/>
          </a:xfrm>
          <a:prstGeom prst="rect">
            <a:avLst/>
          </a:prstGeom>
          <a:noFill/>
          <a:ln/>
        </p:spPr>
        <p:txBody>
          <a:bodyPr wrap="none" lIns="0" tIns="0" rIns="0" bIns="0" rtlCol="0" anchor="t"/>
          <a:lstStyle/>
          <a:p>
            <a:pPr>
              <a:lnSpc>
                <a:spcPts val="2417"/>
              </a:lnSpc>
            </a:pPr>
            <a:r>
              <a:rPr lang="en-US" sz="1500" dirty="0">
                <a:solidFill>
                  <a:srgbClr val="443728"/>
                </a:solidFill>
                <a:latin typeface="BIZ UDPゴシック" panose="020B0400000000000000" pitchFamily="50" charset="-128"/>
                <a:ea typeface="BIZ UDPゴシック" panose="020B0400000000000000" pitchFamily="50" charset="-128"/>
                <a:cs typeface="Open Sans" pitchFamily="34" charset="-120"/>
              </a:rPr>
              <a:t>優先順位を考えて3つ選び、選んだ理由を説明してください。</a:t>
            </a:r>
            <a:endParaRPr lang="en-US" sz="1500" dirty="0">
              <a:latin typeface="BIZ UDPゴシック" panose="020B0400000000000000" pitchFamily="50" charset="-128"/>
              <a:ea typeface="BIZ UDPゴシック" panose="020B0400000000000000" pitchFamily="50" charset="-128"/>
            </a:endParaRPr>
          </a:p>
        </p:txBody>
      </p:sp>
      <p:sp>
        <p:nvSpPr>
          <p:cNvPr id="11" name="Text 9"/>
          <p:cNvSpPr/>
          <p:nvPr/>
        </p:nvSpPr>
        <p:spPr>
          <a:xfrm>
            <a:off x="672108" y="4634880"/>
            <a:ext cx="10847784" cy="307281"/>
          </a:xfrm>
          <a:prstGeom prst="rect">
            <a:avLst/>
          </a:prstGeom>
          <a:noFill/>
          <a:ln/>
        </p:spPr>
        <p:txBody>
          <a:bodyPr wrap="none" lIns="0" tIns="0" rIns="0" bIns="0" rtlCol="0" anchor="t"/>
          <a:lstStyle/>
          <a:p>
            <a:pPr>
              <a:lnSpc>
                <a:spcPts val="2417"/>
              </a:lnSpc>
            </a:pPr>
            <a:r>
              <a:rPr lang="en-US" sz="1500" dirty="0">
                <a:solidFill>
                  <a:srgbClr val="443728"/>
                </a:solidFill>
                <a:latin typeface="BIZ UDPゴシック" panose="020B0400000000000000" pitchFamily="50" charset="-128"/>
                <a:ea typeface="BIZ UDPゴシック" panose="020B0400000000000000" pitchFamily="50" charset="-128"/>
                <a:cs typeface="Open Sans" pitchFamily="34" charset="-120"/>
              </a:rPr>
              <a:t>選んだ理由：</a:t>
            </a:r>
            <a:endParaRPr lang="en-US" sz="1500" dirty="0">
              <a:latin typeface="BIZ UDPゴシック" panose="020B0400000000000000" pitchFamily="50" charset="-128"/>
              <a:ea typeface="BIZ UDPゴシック" panose="020B0400000000000000" pitchFamily="50" charset="-128"/>
            </a:endParaRPr>
          </a:p>
        </p:txBody>
      </p:sp>
      <p:sp>
        <p:nvSpPr>
          <p:cNvPr id="12" name="Text 3">
            <a:extLst>
              <a:ext uri="{FF2B5EF4-FFF2-40B4-BE49-F238E27FC236}">
                <a16:creationId xmlns:a16="http://schemas.microsoft.com/office/drawing/2014/main" id="{6544D322-4B9D-8179-E228-AB578D8EB3D3}"/>
              </a:ext>
            </a:extLst>
          </p:cNvPr>
          <p:cNvSpPr/>
          <p:nvPr/>
        </p:nvSpPr>
        <p:spPr>
          <a:xfrm>
            <a:off x="1044971" y="2599025"/>
            <a:ext cx="11016457" cy="1343422"/>
          </a:xfrm>
          <a:prstGeom prst="rect">
            <a:avLst/>
          </a:prstGeom>
          <a:noFill/>
          <a:ln/>
        </p:spPr>
        <p:txBody>
          <a:bodyPr wrap="square" lIns="0" tIns="0" rIns="0" bIns="0" rtlCol="0" anchor="t"/>
          <a:lstStyle/>
          <a:p>
            <a:pPr>
              <a:lnSpc>
                <a:spcPts val="2083"/>
              </a:lnSpc>
            </a:pPr>
            <a:r>
              <a:rPr lang="en-US" sz="1400" dirty="0">
                <a:solidFill>
                  <a:srgbClr val="443728"/>
                </a:solidFill>
                <a:latin typeface="BIZ UDPゴシック" panose="020B0400000000000000" pitchFamily="50" charset="-128"/>
                <a:ea typeface="BIZ UDPゴシック" panose="020B0400000000000000" pitchFamily="50" charset="-128"/>
                <a:cs typeface="Open Sans" pitchFamily="34" charset="-120"/>
              </a:rPr>
              <a:t>a) 拠点対策本部のメンバー（各部門の責任者）に連絡し、即時招集を指示する
b) 管轄エリア内の各拠点に第一報を求め、被害状況の概要を把握する
c) 拠点対策本部の設置場所を確保し、必要な機材（通信機器等）を準備する
d) 中央対策本部への第一報の内容と報告のタイミングを決定する
e) 管轄エリア内の初動対応方針（人命最優先、二次災害防止等）を決定し、各拠点に伝達する</a:t>
            </a:r>
            <a:endParaRPr lang="en-US"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74533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72108" y="529332"/>
            <a:ext cx="10847784" cy="1200150"/>
          </a:xfrm>
          <a:prstGeom prst="rect">
            <a:avLst/>
          </a:prstGeom>
          <a:noFill/>
          <a:ln/>
        </p:spPr>
        <p:txBody>
          <a:bodyPr wrap="square" lIns="0" tIns="0" rIns="0" bIns="0" rtlCol="0" anchor="t"/>
          <a:lstStyle/>
          <a:p>
            <a:pPr>
              <a:lnSpc>
                <a:spcPts val="4708"/>
              </a:lnSpc>
            </a:pPr>
            <a:r>
              <a:rPr lang="en-US" sz="3200"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南海トラフ巨大地震 初動対応グループワーク回答シート</a:t>
            </a:r>
            <a:endParaRPr lang="en-US" sz="3200" dirty="0">
              <a:latin typeface="BIZ UDPゴシック" panose="020B0400000000000000" pitchFamily="50" charset="-128"/>
              <a:ea typeface="BIZ UDPゴシック" panose="020B0400000000000000" pitchFamily="50" charset="-128"/>
            </a:endParaRPr>
          </a:p>
        </p:txBody>
      </p:sp>
      <p:sp>
        <p:nvSpPr>
          <p:cNvPr id="3" name="Text 1"/>
          <p:cNvSpPr/>
          <p:nvPr/>
        </p:nvSpPr>
        <p:spPr>
          <a:xfrm>
            <a:off x="672108" y="1268708"/>
            <a:ext cx="10847784" cy="307281"/>
          </a:xfrm>
          <a:prstGeom prst="rect">
            <a:avLst/>
          </a:prstGeom>
          <a:noFill/>
          <a:ln/>
        </p:spPr>
        <p:txBody>
          <a:bodyPr wrap="none" lIns="0" tIns="0" rIns="0" bIns="0" rtlCol="0" anchor="t"/>
          <a:lstStyle/>
          <a:p>
            <a:pPr>
              <a:lnSpc>
                <a:spcPts val="2417"/>
              </a:lnSpc>
            </a:pPr>
            <a:r>
              <a:rPr lang="en-US" sz="1500" dirty="0">
                <a:solidFill>
                  <a:srgbClr val="443728"/>
                </a:solidFill>
                <a:latin typeface="BIZ UDPゴシック" panose="020B0400000000000000" pitchFamily="50" charset="-128"/>
                <a:ea typeface="BIZ UDPゴシック" panose="020B0400000000000000" pitchFamily="50" charset="-128"/>
                <a:cs typeface="Open Sans" pitchFamily="34" charset="-120"/>
              </a:rPr>
              <a:t>グループ名：　　　　　　　　　　担当体制：　現地災害対応体制　　　　設問№：</a:t>
            </a:r>
            <a:r>
              <a:rPr lang="ja-JP" altLang="en-US" sz="1500" dirty="0">
                <a:solidFill>
                  <a:srgbClr val="443728"/>
                </a:solidFill>
                <a:latin typeface="BIZ UDPゴシック" panose="020B0400000000000000" pitchFamily="50" charset="-128"/>
                <a:ea typeface="BIZ UDPゴシック" panose="020B0400000000000000" pitchFamily="50" charset="-128"/>
                <a:cs typeface="Open Sans" pitchFamily="34" charset="-120"/>
              </a:rPr>
              <a:t>７４</a:t>
            </a:r>
            <a:r>
              <a:rPr lang="en-US" sz="1500" dirty="0">
                <a:solidFill>
                  <a:srgbClr val="443728"/>
                </a:solidFill>
                <a:latin typeface="BIZ UDPゴシック" panose="020B0400000000000000" pitchFamily="50" charset="-128"/>
                <a:ea typeface="BIZ UDPゴシック" panose="020B0400000000000000" pitchFamily="50" charset="-128"/>
                <a:cs typeface="Open Sans" pitchFamily="34" charset="-120"/>
              </a:rPr>
              <a:t>　　　　</a:t>
            </a:r>
            <a:endParaRPr lang="en-US" sz="1500" dirty="0">
              <a:latin typeface="BIZ UDPゴシック" panose="020B0400000000000000" pitchFamily="50" charset="-128"/>
              <a:ea typeface="BIZ UDPゴシック" panose="020B0400000000000000" pitchFamily="50" charset="-128"/>
            </a:endParaRPr>
          </a:p>
        </p:txBody>
      </p:sp>
      <p:sp>
        <p:nvSpPr>
          <p:cNvPr id="4" name="Text 2"/>
          <p:cNvSpPr/>
          <p:nvPr/>
        </p:nvSpPr>
        <p:spPr>
          <a:xfrm>
            <a:off x="672108" y="1926429"/>
            <a:ext cx="4548188" cy="480020"/>
          </a:xfrm>
          <a:prstGeom prst="rect">
            <a:avLst/>
          </a:prstGeom>
          <a:noFill/>
          <a:ln/>
        </p:spPr>
        <p:txBody>
          <a:bodyPr wrap="none" lIns="0" tIns="0" rIns="0" bIns="0" rtlCol="0" anchor="t"/>
          <a:lstStyle/>
          <a:p>
            <a:pPr>
              <a:lnSpc>
                <a:spcPts val="3750"/>
              </a:lnSpc>
            </a:pPr>
            <a:r>
              <a:rPr lang="ja-JP" altLang="en-US" sz="3000"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設問</a:t>
            </a:r>
            <a:r>
              <a:rPr lang="en-US" altLang="ja-JP" sz="3000"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3: </a:t>
            </a:r>
            <a:r>
              <a:rPr lang="ja-JP" altLang="en-US" sz="3000" b="1" dirty="0">
                <a:solidFill>
                  <a:srgbClr val="443728"/>
                </a:solidFill>
                <a:latin typeface="BIZ UDPゴシック" panose="020B0400000000000000" pitchFamily="50" charset="-128"/>
                <a:ea typeface="BIZ UDPゴシック" panose="020B0400000000000000" pitchFamily="50" charset="-128"/>
                <a:cs typeface="Crimson Pro Bold" pitchFamily="34" charset="-120"/>
              </a:rPr>
              <a:t>現在の最優先対応</a:t>
            </a:r>
          </a:p>
          <a:p>
            <a:pPr>
              <a:lnSpc>
                <a:spcPts val="3750"/>
              </a:lnSpc>
            </a:pPr>
            <a:endParaRPr lang="en-US" sz="3000" dirty="0">
              <a:latin typeface="BIZ UDPゴシック" panose="020B0400000000000000" pitchFamily="50" charset="-128"/>
              <a:ea typeface="BIZ UDPゴシック" panose="020B0400000000000000" pitchFamily="50" charset="-128"/>
            </a:endParaRPr>
          </a:p>
        </p:txBody>
      </p:sp>
      <p:sp>
        <p:nvSpPr>
          <p:cNvPr id="10" name="Text 8"/>
          <p:cNvSpPr/>
          <p:nvPr/>
        </p:nvSpPr>
        <p:spPr>
          <a:xfrm>
            <a:off x="672108" y="4524035"/>
            <a:ext cx="10847784" cy="307281"/>
          </a:xfrm>
          <a:prstGeom prst="rect">
            <a:avLst/>
          </a:prstGeom>
          <a:noFill/>
          <a:ln/>
        </p:spPr>
        <p:txBody>
          <a:bodyPr wrap="none" lIns="0" tIns="0" rIns="0" bIns="0" rtlCol="0" anchor="t"/>
          <a:lstStyle/>
          <a:p>
            <a:pPr>
              <a:lnSpc>
                <a:spcPts val="2417"/>
              </a:lnSpc>
            </a:pPr>
            <a:r>
              <a:rPr lang="en-US" sz="1500" dirty="0">
                <a:solidFill>
                  <a:srgbClr val="443728"/>
                </a:solidFill>
                <a:latin typeface="BIZ UDPゴシック" panose="020B0400000000000000" pitchFamily="50" charset="-128"/>
                <a:ea typeface="BIZ UDPゴシック" panose="020B0400000000000000" pitchFamily="50" charset="-128"/>
                <a:cs typeface="Open Sans" pitchFamily="34" charset="-120"/>
              </a:rPr>
              <a:t>優先順位を考えて3つ選び、選んだ理由を説明してください。</a:t>
            </a:r>
            <a:endParaRPr lang="en-US" sz="1500" dirty="0">
              <a:latin typeface="BIZ UDPゴシック" panose="020B0400000000000000" pitchFamily="50" charset="-128"/>
              <a:ea typeface="BIZ UDPゴシック" panose="020B0400000000000000" pitchFamily="50" charset="-128"/>
            </a:endParaRPr>
          </a:p>
        </p:txBody>
      </p:sp>
      <p:sp>
        <p:nvSpPr>
          <p:cNvPr id="11" name="Text 9"/>
          <p:cNvSpPr/>
          <p:nvPr/>
        </p:nvSpPr>
        <p:spPr>
          <a:xfrm>
            <a:off x="672108" y="5023892"/>
            <a:ext cx="10847784" cy="307281"/>
          </a:xfrm>
          <a:prstGeom prst="rect">
            <a:avLst/>
          </a:prstGeom>
          <a:noFill/>
          <a:ln/>
        </p:spPr>
        <p:txBody>
          <a:bodyPr wrap="none" lIns="0" tIns="0" rIns="0" bIns="0" rtlCol="0" anchor="t"/>
          <a:lstStyle/>
          <a:p>
            <a:pPr>
              <a:lnSpc>
                <a:spcPts val="2417"/>
              </a:lnSpc>
            </a:pPr>
            <a:r>
              <a:rPr lang="en-US" sz="1500" dirty="0">
                <a:solidFill>
                  <a:srgbClr val="443728"/>
                </a:solidFill>
                <a:latin typeface="BIZ UDPゴシック" panose="020B0400000000000000" pitchFamily="50" charset="-128"/>
                <a:ea typeface="BIZ UDPゴシック" panose="020B0400000000000000" pitchFamily="50" charset="-128"/>
                <a:cs typeface="Open Sans" pitchFamily="34" charset="-120"/>
              </a:rPr>
              <a:t>選んだ理由：</a:t>
            </a:r>
            <a:endParaRPr lang="en-US" sz="1500" dirty="0">
              <a:latin typeface="BIZ UDPゴシック" panose="020B0400000000000000" pitchFamily="50" charset="-128"/>
              <a:ea typeface="BIZ UDPゴシック" panose="020B0400000000000000" pitchFamily="50" charset="-128"/>
            </a:endParaRPr>
          </a:p>
        </p:txBody>
      </p:sp>
      <p:sp>
        <p:nvSpPr>
          <p:cNvPr id="5" name="Text 3">
            <a:extLst>
              <a:ext uri="{FF2B5EF4-FFF2-40B4-BE49-F238E27FC236}">
                <a16:creationId xmlns:a16="http://schemas.microsoft.com/office/drawing/2014/main" id="{F481C029-593B-DE7C-3870-C1F741606C0C}"/>
              </a:ext>
            </a:extLst>
          </p:cNvPr>
          <p:cNvSpPr/>
          <p:nvPr/>
        </p:nvSpPr>
        <p:spPr>
          <a:xfrm>
            <a:off x="982226" y="2468963"/>
            <a:ext cx="10689828" cy="279499"/>
          </a:xfrm>
          <a:prstGeom prst="rect">
            <a:avLst/>
          </a:prstGeom>
          <a:noFill/>
          <a:ln/>
        </p:spPr>
        <p:txBody>
          <a:bodyPr wrap="none" lIns="0" tIns="0" rIns="0" bIns="0" rtlCol="0" anchor="t"/>
          <a:lstStyle/>
          <a:p>
            <a:pPr marL="285739" indent="-285739">
              <a:lnSpc>
                <a:spcPts val="2167"/>
              </a:lnSpc>
              <a:buSzPct val="100000"/>
              <a:buFont typeface="+mj-lt"/>
              <a:buAutoNum type="arabicPeriod"/>
            </a:pPr>
            <a:r>
              <a:rPr lang="en-US" sz="1375" dirty="0">
                <a:solidFill>
                  <a:srgbClr val="443728"/>
                </a:solidFill>
                <a:latin typeface="BIZ UDPゴシック" panose="020B0400000000000000" pitchFamily="50" charset="-128"/>
                <a:ea typeface="BIZ UDPゴシック" panose="020B0400000000000000" pitchFamily="50" charset="-128"/>
                <a:cs typeface="Open Sans" pitchFamily="34" charset="-120"/>
              </a:rPr>
              <a:t>人事、総務、IT、広報部門の責任者を即時招集し、安否確認、施設被害確認、システム状況確認、情報発信の各担当を割り当てる</a:t>
            </a:r>
            <a:endParaRPr lang="en-US" sz="1375" dirty="0">
              <a:latin typeface="BIZ UDPゴシック" panose="020B0400000000000000" pitchFamily="50" charset="-128"/>
              <a:ea typeface="BIZ UDPゴシック" panose="020B0400000000000000" pitchFamily="50" charset="-128"/>
            </a:endParaRPr>
          </a:p>
        </p:txBody>
      </p:sp>
      <p:sp>
        <p:nvSpPr>
          <p:cNvPr id="6" name="Text 4">
            <a:extLst>
              <a:ext uri="{FF2B5EF4-FFF2-40B4-BE49-F238E27FC236}">
                <a16:creationId xmlns:a16="http://schemas.microsoft.com/office/drawing/2014/main" id="{174E96E1-6EAF-174A-5D47-3F095E576815}"/>
              </a:ext>
            </a:extLst>
          </p:cNvPr>
          <p:cNvSpPr/>
          <p:nvPr/>
        </p:nvSpPr>
        <p:spPr>
          <a:xfrm>
            <a:off x="982226" y="2809581"/>
            <a:ext cx="10689828" cy="279499"/>
          </a:xfrm>
          <a:prstGeom prst="rect">
            <a:avLst/>
          </a:prstGeom>
          <a:noFill/>
          <a:ln/>
        </p:spPr>
        <p:txBody>
          <a:bodyPr wrap="none" lIns="0" tIns="0" rIns="0" bIns="0" rtlCol="0" anchor="t"/>
          <a:lstStyle/>
          <a:p>
            <a:pPr marL="285739" indent="-285739">
              <a:lnSpc>
                <a:spcPts val="2167"/>
              </a:lnSpc>
              <a:buSzPct val="100000"/>
              <a:buFont typeface="+mj-lt"/>
              <a:buAutoNum type="arabicPeriod" startAt="2"/>
            </a:pPr>
            <a:r>
              <a:rPr lang="en-US" sz="1375" dirty="0">
                <a:solidFill>
                  <a:srgbClr val="443728"/>
                </a:solidFill>
                <a:latin typeface="BIZ UDPゴシック" panose="020B0400000000000000" pitchFamily="50" charset="-128"/>
                <a:ea typeface="BIZ UDPゴシック" panose="020B0400000000000000" pitchFamily="50" charset="-128"/>
                <a:cs typeface="Open Sans" pitchFamily="34" charset="-120"/>
              </a:rPr>
              <a:t>拠点災害対策本部担当者にホットラインで連絡し、人的被害と建物被害の第一報を求める</a:t>
            </a:r>
            <a:endParaRPr lang="en-US" sz="1375" dirty="0">
              <a:latin typeface="BIZ UDPゴシック" panose="020B0400000000000000" pitchFamily="50" charset="-128"/>
              <a:ea typeface="BIZ UDPゴシック" panose="020B0400000000000000" pitchFamily="50" charset="-128"/>
            </a:endParaRPr>
          </a:p>
        </p:txBody>
      </p:sp>
      <p:sp>
        <p:nvSpPr>
          <p:cNvPr id="7" name="Text 5">
            <a:extLst>
              <a:ext uri="{FF2B5EF4-FFF2-40B4-BE49-F238E27FC236}">
                <a16:creationId xmlns:a16="http://schemas.microsoft.com/office/drawing/2014/main" id="{6A0F92DE-D8F1-925C-F302-C0039DFF6799}"/>
              </a:ext>
            </a:extLst>
          </p:cNvPr>
          <p:cNvSpPr/>
          <p:nvPr/>
        </p:nvSpPr>
        <p:spPr>
          <a:xfrm>
            <a:off x="982226" y="3150199"/>
            <a:ext cx="10689828" cy="279499"/>
          </a:xfrm>
          <a:prstGeom prst="rect">
            <a:avLst/>
          </a:prstGeom>
          <a:noFill/>
          <a:ln/>
        </p:spPr>
        <p:txBody>
          <a:bodyPr wrap="none" lIns="0" tIns="0" rIns="0" bIns="0" rtlCol="0" anchor="t"/>
          <a:lstStyle/>
          <a:p>
            <a:pPr marL="285739" indent="-285739">
              <a:lnSpc>
                <a:spcPts val="2167"/>
              </a:lnSpc>
              <a:buSzPct val="100000"/>
              <a:buFont typeface="+mj-lt"/>
              <a:buAutoNum type="arabicPeriod" startAt="3"/>
            </a:pPr>
            <a:r>
              <a:rPr lang="en-US" sz="1375" dirty="0">
                <a:solidFill>
                  <a:srgbClr val="443728"/>
                </a:solidFill>
                <a:latin typeface="BIZ UDPゴシック" panose="020B0400000000000000" pitchFamily="50" charset="-128"/>
                <a:ea typeface="BIZ UDPゴシック" panose="020B0400000000000000" pitchFamily="50" charset="-128"/>
                <a:cs typeface="Open Sans" pitchFamily="34" charset="-120"/>
              </a:rPr>
              <a:t>IT部門に指示し、事業に影響を与えるシステムの被害把握を求める</a:t>
            </a:r>
            <a:endParaRPr lang="en-US" sz="1375" dirty="0">
              <a:latin typeface="BIZ UDPゴシック" panose="020B0400000000000000" pitchFamily="50" charset="-128"/>
              <a:ea typeface="BIZ UDPゴシック" panose="020B0400000000000000" pitchFamily="50" charset="-128"/>
            </a:endParaRPr>
          </a:p>
        </p:txBody>
      </p:sp>
      <p:sp>
        <p:nvSpPr>
          <p:cNvPr id="8" name="Text 6">
            <a:extLst>
              <a:ext uri="{FF2B5EF4-FFF2-40B4-BE49-F238E27FC236}">
                <a16:creationId xmlns:a16="http://schemas.microsoft.com/office/drawing/2014/main" id="{1443D6A5-FD49-F76C-0BAB-F2DE0C5A6940}"/>
              </a:ext>
            </a:extLst>
          </p:cNvPr>
          <p:cNvSpPr/>
          <p:nvPr/>
        </p:nvSpPr>
        <p:spPr>
          <a:xfrm>
            <a:off x="982226" y="3490817"/>
            <a:ext cx="10689828" cy="279499"/>
          </a:xfrm>
          <a:prstGeom prst="rect">
            <a:avLst/>
          </a:prstGeom>
          <a:noFill/>
          <a:ln/>
        </p:spPr>
        <p:txBody>
          <a:bodyPr wrap="none" lIns="0" tIns="0" rIns="0" bIns="0" rtlCol="0" anchor="t"/>
          <a:lstStyle/>
          <a:p>
            <a:pPr marL="285739" indent="-285739">
              <a:lnSpc>
                <a:spcPts val="2167"/>
              </a:lnSpc>
              <a:buSzPct val="100000"/>
              <a:buFont typeface="+mj-lt"/>
              <a:buAutoNum type="arabicPeriod" startAt="4"/>
            </a:pPr>
            <a:r>
              <a:rPr lang="en-US" sz="1375" dirty="0">
                <a:solidFill>
                  <a:srgbClr val="443728"/>
                </a:solidFill>
                <a:latin typeface="BIZ UDPゴシック" panose="020B0400000000000000" pitchFamily="50" charset="-128"/>
                <a:ea typeface="BIZ UDPゴシック" panose="020B0400000000000000" pitchFamily="50" charset="-128"/>
                <a:cs typeface="Open Sans" pitchFamily="34" charset="-120"/>
              </a:rPr>
              <a:t>総務部門に指示し、本社ビルの安全確認と火災有無の確認と報告を求める</a:t>
            </a:r>
            <a:endParaRPr lang="en-US" sz="1375" dirty="0">
              <a:latin typeface="BIZ UDPゴシック" panose="020B0400000000000000" pitchFamily="50" charset="-128"/>
              <a:ea typeface="BIZ UDPゴシック" panose="020B0400000000000000" pitchFamily="50" charset="-128"/>
            </a:endParaRPr>
          </a:p>
        </p:txBody>
      </p:sp>
      <p:sp>
        <p:nvSpPr>
          <p:cNvPr id="9" name="Text 7">
            <a:extLst>
              <a:ext uri="{FF2B5EF4-FFF2-40B4-BE49-F238E27FC236}">
                <a16:creationId xmlns:a16="http://schemas.microsoft.com/office/drawing/2014/main" id="{AAC49A7C-5B00-BCFD-70ED-3E9C04DB9A99}"/>
              </a:ext>
            </a:extLst>
          </p:cNvPr>
          <p:cNvSpPr/>
          <p:nvPr/>
        </p:nvSpPr>
        <p:spPr>
          <a:xfrm>
            <a:off x="982226" y="3831435"/>
            <a:ext cx="10689828" cy="279499"/>
          </a:xfrm>
          <a:prstGeom prst="rect">
            <a:avLst/>
          </a:prstGeom>
          <a:noFill/>
          <a:ln/>
        </p:spPr>
        <p:txBody>
          <a:bodyPr wrap="none" lIns="0" tIns="0" rIns="0" bIns="0" rtlCol="0" anchor="t"/>
          <a:lstStyle/>
          <a:p>
            <a:pPr marL="285739" indent="-285739">
              <a:lnSpc>
                <a:spcPts val="2167"/>
              </a:lnSpc>
              <a:buSzPct val="100000"/>
              <a:buFont typeface="+mj-lt"/>
              <a:buAutoNum type="arabicPeriod" startAt="5"/>
            </a:pPr>
            <a:r>
              <a:rPr lang="en-US" sz="1375" dirty="0">
                <a:solidFill>
                  <a:srgbClr val="443728"/>
                </a:solidFill>
                <a:latin typeface="BIZ UDPゴシック" panose="020B0400000000000000" pitchFamily="50" charset="-128"/>
                <a:ea typeface="BIZ UDPゴシック" panose="020B0400000000000000" pitchFamily="50" charset="-128"/>
                <a:cs typeface="Open Sans" pitchFamily="34" charset="-120"/>
              </a:rPr>
              <a:t>広報部門に指示し、1時間以内に従業員向けおよび対外向けの第一報メッセージを作成する</a:t>
            </a:r>
            <a:endParaRPr lang="en-US" sz="1375" dirty="0">
              <a:latin typeface="BIZ UDPゴシック" panose="020B0400000000000000" pitchFamily="50" charset="-128"/>
              <a:ea typeface="BIZ UDPゴシック" panose="020B0400000000000000" pitchFamily="50" charset="-128"/>
            </a:endParaRPr>
          </a:p>
        </p:txBody>
      </p:sp>
      <p:sp>
        <p:nvSpPr>
          <p:cNvPr id="13" name="Text 8">
            <a:extLst>
              <a:ext uri="{FF2B5EF4-FFF2-40B4-BE49-F238E27FC236}">
                <a16:creationId xmlns:a16="http://schemas.microsoft.com/office/drawing/2014/main" id="{DAC4D895-099E-0479-9BAC-88471A2BA8E1}"/>
              </a:ext>
            </a:extLst>
          </p:cNvPr>
          <p:cNvSpPr/>
          <p:nvPr/>
        </p:nvSpPr>
        <p:spPr>
          <a:xfrm>
            <a:off x="982226" y="4172053"/>
            <a:ext cx="10689828" cy="279499"/>
          </a:xfrm>
          <a:prstGeom prst="rect">
            <a:avLst/>
          </a:prstGeom>
          <a:noFill/>
          <a:ln/>
        </p:spPr>
        <p:txBody>
          <a:bodyPr wrap="none" lIns="0" tIns="0" rIns="0" bIns="0" rtlCol="0" anchor="t"/>
          <a:lstStyle/>
          <a:p>
            <a:pPr marL="285739" indent="-285739">
              <a:lnSpc>
                <a:spcPts val="2167"/>
              </a:lnSpc>
              <a:buSzPct val="100000"/>
              <a:buFont typeface="+mj-lt"/>
              <a:buAutoNum type="arabicPeriod" startAt="6"/>
            </a:pPr>
            <a:r>
              <a:rPr lang="en-US" sz="1375" dirty="0">
                <a:solidFill>
                  <a:srgbClr val="443728"/>
                </a:solidFill>
                <a:latin typeface="BIZ UDPゴシック" panose="020B0400000000000000" pitchFamily="50" charset="-128"/>
                <a:ea typeface="BIZ UDPゴシック" panose="020B0400000000000000" pitchFamily="50" charset="-128"/>
                <a:cs typeface="Open Sans" pitchFamily="34" charset="-120"/>
              </a:rPr>
              <a:t>経営陣に状況を報告し、2時間後に第一回緊急対策会議を開催することを決定する</a:t>
            </a:r>
            <a:endParaRPr lang="en-US" sz="1375"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42036932"/>
      </p:ext>
    </p:extLst>
  </p:cSld>
  <p:clrMapOvr>
    <a:masterClrMapping/>
  </p:clrMapOvr>
</p:sld>
</file>

<file path=ppt/theme/theme1.xml><?xml version="1.0" encoding="utf-8"?>
<a:theme xmlns:a="http://schemas.openxmlformats.org/drawingml/2006/main" name="GC Master">
  <a:themeElements>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fontScheme name="Custom 1">
      <a:majorFont>
        <a:latin typeface="Flama Extrabold"/>
        <a:ea typeface=""/>
        <a:cs typeface=""/>
      </a:majorFont>
      <a:minorFont>
        <a:latin typeface="Flama-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kumimoji="1" sz="14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themeOverride>
</file>

<file path=ppt/theme/themeOverride2.xml><?xml version="1.0" encoding="utf-8"?>
<a:themeOverride xmlns:a="http://schemas.openxmlformats.org/drawingml/2006/main">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themeOverride>
</file>

<file path=ppt/theme/themeOverride3.xml><?xml version="1.0" encoding="utf-8"?>
<a:themeOverride xmlns:a="http://schemas.openxmlformats.org/drawingml/2006/main">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c4649fd-4bb0-45a9-9076-fced730a3c42">
      <Terms xmlns="http://schemas.microsoft.com/office/infopath/2007/PartnerControls"/>
    </lcf76f155ced4ddcb4097134ff3c332f>
    <TaxCatchAll xmlns="dad4b608-86e1-4915-9539-ab8d9551ef5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4186443513659045889DD672B8A7E27D" ma:contentTypeVersion="17" ma:contentTypeDescription="新しいドキュメントを作成します。" ma:contentTypeScope="" ma:versionID="6dc97aa0944027e7f8e3de4c9936f365">
  <xsd:schema xmlns:xsd="http://www.w3.org/2001/XMLSchema" xmlns:xs="http://www.w3.org/2001/XMLSchema" xmlns:p="http://schemas.microsoft.com/office/2006/metadata/properties" xmlns:ns2="6c4649fd-4bb0-45a9-9076-fced730a3c42" xmlns:ns3="dad4b608-86e1-4915-9539-ab8d9551ef59" targetNamespace="http://schemas.microsoft.com/office/2006/metadata/properties" ma:root="true" ma:fieldsID="3e2a5462952ec17fa8a29a4f247e114a" ns2:_="" ns3:_="">
    <xsd:import namespace="6c4649fd-4bb0-45a9-9076-fced730a3c42"/>
    <xsd:import namespace="dad4b608-86e1-4915-9539-ab8d9551ef5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4649fd-4bb0-45a9-9076-fced730a3c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88e575e9-e012-4227-ae0c-f183c3dd7b1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d4b608-86e1-4915-9539-ab8d9551ef59"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TaxCatchAll" ma:index="16" nillable="true" ma:displayName="Taxonomy Catch All Column" ma:hidden="true" ma:list="{12a0a3b8-d6a7-4d71-86d5-5846bb73ae1d}" ma:internalName="TaxCatchAll" ma:showField="CatchAllData" ma:web="dad4b608-86e1-4915-9539-ab8d9551ef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6BCB56-3412-4ADF-B367-7DA0B510EFFC}">
  <ds:schemaRefs>
    <ds:schemaRef ds:uri="afe2c112-c776-4b12-9160-5d79d03b2c8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8844C03-C622-43BD-894A-5DD66776E1E0}"/>
</file>

<file path=customXml/itemProps3.xml><?xml version="1.0" encoding="utf-8"?>
<ds:datastoreItem xmlns:ds="http://schemas.openxmlformats.org/officeDocument/2006/customXml" ds:itemID="{A3EC9E1C-95CD-427F-969D-98B478C9C6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8847</TotalTime>
  <Words>703</Words>
  <Application>Microsoft Office PowerPoint</Application>
  <PresentationFormat>ワイド画面</PresentationFormat>
  <Paragraphs>127</Paragraphs>
  <Slides>13</Slides>
  <Notes>13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13</vt:i4>
      </vt:variant>
    </vt:vector>
  </HeadingPairs>
  <TitlesOfParts>
    <vt:vector size="24" baseType="lpstr">
      <vt:lpstr>BIZ UDPゴシック</vt:lpstr>
      <vt:lpstr>Crimson Pro Bold</vt:lpstr>
      <vt:lpstr>Flama Extrabold</vt:lpstr>
      <vt:lpstr>Flama-Book</vt:lpstr>
      <vt:lpstr>Flama-Extrabold</vt:lpstr>
      <vt:lpstr>Meiryo UI</vt:lpstr>
      <vt:lpstr>Open Sans</vt:lpstr>
      <vt:lpstr>Arial</vt:lpstr>
      <vt:lpstr>Calibri</vt:lpstr>
      <vt:lpstr>Wingdings</vt:lpstr>
      <vt:lpstr>GC Master</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GLOBAL COMPACT  GENERIC TEMPLATE TEMPLATE ONE</dc:title>
  <dc:creator>UN Global Compact</dc:creator>
  <cp:lastModifiedBy>土井 章</cp:lastModifiedBy>
  <cp:revision>455</cp:revision>
  <dcterms:modified xsi:type="dcterms:W3CDTF">2024-11-21T04:46:58Z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0x0101004186443513659045889DD672B8A7E27D</vt:lpwstr>
  </property>
</Properties>
</file>